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embeddings/oleObject1.bin" ContentType="application/vnd.openxmlformats-officedocument.oleObject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6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8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tags/tag10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  <p:sldMasterId id="2147483905" r:id="rId2"/>
    <p:sldMasterId id="2147483937" r:id="rId3"/>
    <p:sldMasterId id="2147483952" r:id="rId4"/>
    <p:sldMasterId id="2147483960" r:id="rId5"/>
    <p:sldMasterId id="2147483970" r:id="rId6"/>
    <p:sldMasterId id="2147483985" r:id="rId7"/>
    <p:sldMasterId id="2147483997" r:id="rId8"/>
    <p:sldMasterId id="2147484004" r:id="rId9"/>
  </p:sldMasterIdLst>
  <p:notesMasterIdLst>
    <p:notesMasterId r:id="rId17"/>
  </p:notesMasterIdLst>
  <p:handoutMasterIdLst>
    <p:handoutMasterId r:id="rId18"/>
  </p:handoutMasterIdLst>
  <p:sldIdLst>
    <p:sldId id="393" r:id="rId10"/>
    <p:sldId id="395" r:id="rId11"/>
    <p:sldId id="401" r:id="rId12"/>
    <p:sldId id="396" r:id="rId13"/>
    <p:sldId id="399" r:id="rId14"/>
    <p:sldId id="400" r:id="rId15"/>
    <p:sldId id="398" r:id="rId16"/>
  </p:sldIdLst>
  <p:sldSz cx="10059988" cy="7773988"/>
  <p:notesSz cx="6724650" cy="987425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nia Misu" initials="T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C7E7"/>
    <a:srgbClr val="3C8A2E"/>
    <a:srgbClr val="28AADA"/>
    <a:srgbClr val="000000"/>
    <a:srgbClr val="002776"/>
    <a:srgbClr val="C9DD03"/>
    <a:srgbClr val="7BCE6C"/>
    <a:srgbClr val="00A1DE"/>
    <a:srgbClr val="A4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0" autoAdjust="0"/>
    <p:restoredTop sz="99835" autoAdjust="0"/>
  </p:normalViewPr>
  <p:slideViewPr>
    <p:cSldViewPr showGuides="1">
      <p:cViewPr>
        <p:scale>
          <a:sx n="75" d="100"/>
          <a:sy n="75" d="100"/>
        </p:scale>
        <p:origin x="-216" y="-120"/>
      </p:cViewPr>
      <p:guideLst>
        <p:guide orient="horz" pos="12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682" y="-108"/>
      </p:cViewPr>
      <p:guideLst>
        <p:guide orient="horz" pos="3110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tags" Target="tags/tag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6" Type="http://schemas.openxmlformats.org/officeDocument/2006/relationships/image" Target="../media/image13.emf"/><Relationship Id="rId7" Type="http://schemas.openxmlformats.org/officeDocument/2006/relationships/image" Target="../media/image14.emf"/><Relationship Id="rId8" Type="http://schemas.openxmlformats.org/officeDocument/2006/relationships/image" Target="../media/image15.emf"/><Relationship Id="rId9" Type="http://schemas.openxmlformats.org/officeDocument/2006/relationships/image" Target="../media/image16.emf"/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1494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198" tIns="31099" rIns="62198" bIns="31099" numCol="1" anchor="t" anchorCtr="0" compatLnSpc="1">
            <a:prstTxWarp prst="textNoShape">
              <a:avLst/>
            </a:prstTxWarp>
          </a:bodyPr>
          <a:lstStyle>
            <a:lvl1pPr defTabSz="622549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09708" y="1"/>
            <a:ext cx="2913396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198" tIns="31099" rIns="62198" bIns="31099" numCol="1" anchor="t" anchorCtr="0" compatLnSpc="1">
            <a:prstTxWarp prst="textNoShape">
              <a:avLst/>
            </a:prstTxWarp>
          </a:bodyPr>
          <a:lstStyle>
            <a:lvl1pPr algn="r" defTabSz="622549">
              <a:defRPr sz="800"/>
            </a:lvl1pPr>
          </a:lstStyle>
          <a:p>
            <a:fld id="{881FED58-90E2-475F-A916-696B8358D80D}" type="datetimeFigureOut">
              <a:rPr lang="en-US"/>
              <a:pPr/>
              <a:t>23.02.2013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378976"/>
            <a:ext cx="291494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198" tIns="31099" rIns="62198" bIns="31099" numCol="1" anchor="b" anchorCtr="0" compatLnSpc="1">
            <a:prstTxWarp prst="textNoShape">
              <a:avLst/>
            </a:prstTxWarp>
          </a:bodyPr>
          <a:lstStyle>
            <a:lvl1pPr defTabSz="622549">
              <a:defRPr sz="8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09708" y="9378976"/>
            <a:ext cx="2913396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198" tIns="31099" rIns="62198" bIns="31099" numCol="1" anchor="b" anchorCtr="0" compatLnSpc="1">
            <a:prstTxWarp prst="textNoShape">
              <a:avLst/>
            </a:prstTxWarp>
          </a:bodyPr>
          <a:lstStyle>
            <a:lvl1pPr algn="r" defTabSz="622549">
              <a:defRPr sz="800"/>
            </a:lvl1pPr>
          </a:lstStyle>
          <a:p>
            <a:fld id="{33D4CFF1-DA8A-4DDA-9AC2-91167C88B3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8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1494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27" tIns="47414" rIns="94827" bIns="47414" numCol="1" anchor="t" anchorCtr="0" compatLnSpc="1">
            <a:prstTxWarp prst="textNoShape">
              <a:avLst/>
            </a:prstTxWarp>
          </a:bodyPr>
          <a:lstStyle>
            <a:lvl1pPr defTabSz="622549"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09708" y="1"/>
            <a:ext cx="2913396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27" tIns="47414" rIns="94827" bIns="47414" numCol="1" anchor="t" anchorCtr="0" compatLnSpc="1">
            <a:prstTxWarp prst="textNoShape">
              <a:avLst/>
            </a:prstTxWarp>
          </a:bodyPr>
          <a:lstStyle>
            <a:lvl1pPr algn="r" defTabSz="622549">
              <a:defRPr sz="1200">
                <a:latin typeface="Calibri" pitchFamily="34" charset="0"/>
              </a:defRPr>
            </a:lvl1pPr>
          </a:lstStyle>
          <a:p>
            <a:fld id="{926792DD-4E30-43FF-AE64-C7B14182D0A7}" type="datetimeFigureOut">
              <a:rPr lang="en-US"/>
              <a:pPr/>
              <a:t>23.02.2013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739775"/>
            <a:ext cx="479266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657" tIns="68330" rIns="136657" bIns="6833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1846" y="4690269"/>
            <a:ext cx="5380959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27" tIns="47414" rIns="94827" bIns="47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78976"/>
            <a:ext cx="291494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27" tIns="47414" rIns="94827" bIns="47414" numCol="1" anchor="b" anchorCtr="0" compatLnSpc="1">
            <a:prstTxWarp prst="textNoShape">
              <a:avLst/>
            </a:prstTxWarp>
          </a:bodyPr>
          <a:lstStyle>
            <a:lvl1pPr defTabSz="622549"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09708" y="9378976"/>
            <a:ext cx="2913396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27" tIns="47414" rIns="94827" bIns="47414" numCol="1" anchor="b" anchorCtr="0" compatLnSpc="1">
            <a:prstTxWarp prst="textNoShape">
              <a:avLst/>
            </a:prstTxWarp>
          </a:bodyPr>
          <a:lstStyle>
            <a:lvl1pPr algn="r" defTabSz="622549">
              <a:defRPr sz="1200">
                <a:latin typeface="Calibri" pitchFamily="34" charset="0"/>
              </a:defRPr>
            </a:lvl1pPr>
          </a:lstStyle>
          <a:p>
            <a:fld id="{47D2F241-0E93-4882-A868-EF6BDC7D2C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74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3.jpe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4" Type="http://schemas.openxmlformats.org/officeDocument/2006/relationships/tags" Target="../tags/tag11.xml"/><Relationship Id="rId5" Type="http://schemas.openxmlformats.org/officeDocument/2006/relationships/tags" Target="../tags/tag12.xml"/><Relationship Id="rId6" Type="http://schemas.openxmlformats.org/officeDocument/2006/relationships/slideMaster" Target="../slideMasters/slideMaster4.xml"/><Relationship Id="rId7" Type="http://schemas.openxmlformats.org/officeDocument/2006/relationships/oleObject" Target="../embeddings/oleObject2.bin"/><Relationship Id="rId8" Type="http://schemas.openxmlformats.org/officeDocument/2006/relationships/image" Target="../media/image6.emf"/><Relationship Id="rId9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2" Type="http://schemas.openxmlformats.org/officeDocument/2006/relationships/tags" Target="../tags/tag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4" Type="http://schemas.openxmlformats.org/officeDocument/2006/relationships/slideMaster" Target="../slideMasters/slideMaster4.xml"/><Relationship Id="rId5" Type="http://schemas.openxmlformats.org/officeDocument/2006/relationships/oleObject" Target="../embeddings/oleObject4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5.bin"/><Relationship Id="rId1" Type="http://schemas.openxmlformats.org/officeDocument/2006/relationships/vmlDrawing" Target="../drawings/vmlDrawing3.vml"/><Relationship Id="rId2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7.jpeg"/><Relationship Id="rId3" Type="http://schemas.openxmlformats.org/officeDocument/2006/relationships/image" Target="../media/image2.jpe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7.jpeg"/><Relationship Id="rId3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7.jpeg"/><Relationship Id="rId3" Type="http://schemas.openxmlformats.org/officeDocument/2006/relationships/image" Target="../media/image2.jpe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7.jpeg"/><Relationship Id="rId3" Type="http://schemas.openxmlformats.org/officeDocument/2006/relationships/image" Target="../media/image2.jpeg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7.jpeg"/><Relationship Id="rId3" Type="http://schemas.openxmlformats.org/officeDocument/2006/relationships/image" Target="../media/image2.jpeg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80" y="2414600"/>
            <a:ext cx="8551863" cy="1666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9731" y="4405313"/>
            <a:ext cx="7040561" cy="19859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8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9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581" y="311162"/>
            <a:ext cx="2262187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55" y="311162"/>
            <a:ext cx="6638925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92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pendliky.jpg"/>
          <p:cNvPicPr>
            <a:picLocks noChangeAspect="1"/>
          </p:cNvPicPr>
          <p:nvPr userDrawn="1"/>
        </p:nvPicPr>
        <p:blipFill>
          <a:blip r:embed="rId2" cstate="print"/>
          <a:srcRect l="42969" t="31250" r="8594"/>
          <a:stretch>
            <a:fillRect/>
          </a:stretch>
        </p:blipFill>
        <p:spPr bwMode="auto">
          <a:xfrm>
            <a:off x="5630880" y="2600337"/>
            <a:ext cx="4429125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230189" y="338141"/>
            <a:ext cx="2581274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37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61529" y="2226103"/>
            <a:ext cx="5267601" cy="1160825"/>
          </a:xfrm>
        </p:spPr>
        <p:txBody>
          <a:bodyPr/>
          <a:lstStyle>
            <a:lvl1pPr>
              <a:lnSpc>
                <a:spcPct val="100000"/>
              </a:lnSpc>
              <a:defRPr sz="3600" b="0" i="0" baseline="0">
                <a:solidFill>
                  <a:srgbClr val="002776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94733" y="6827979"/>
            <a:ext cx="8509073" cy="691021"/>
          </a:xfrm>
          <a:ln algn="ctr"/>
        </p:spPr>
        <p:txBody>
          <a:bodyPr/>
          <a:lstStyle>
            <a:lvl1pPr marL="0" indent="0" eaLnBrk="0" hangingPunct="0">
              <a:buClr>
                <a:schemeClr val="bg1"/>
              </a:buClr>
              <a:buFontTx/>
              <a:buNone/>
              <a:defRPr sz="1600" baseline="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4734" y="1346052"/>
            <a:ext cx="4607335" cy="591507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9719" y="1346052"/>
            <a:ext cx="4609082" cy="591507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9382721" cy="7668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5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188000"/>
            <a:ext cx="4606207" cy="725212"/>
          </a:xfrm>
        </p:spPr>
        <p:txBody>
          <a:bodyPr/>
          <a:lstStyle>
            <a:lvl1pPr marL="0" indent="0">
              <a:buNone/>
              <a:defRPr sz="2200" b="0"/>
            </a:lvl1pPr>
            <a:lvl2pPr marL="509340" indent="0">
              <a:buNone/>
              <a:defRPr sz="2200" b="1"/>
            </a:lvl2pPr>
            <a:lvl3pPr marL="1018681" indent="0">
              <a:buNone/>
              <a:defRPr sz="2000" b="1"/>
            </a:lvl3pPr>
            <a:lvl4pPr marL="1528021" indent="0">
              <a:buNone/>
              <a:defRPr sz="1800" b="1"/>
            </a:lvl4pPr>
            <a:lvl5pPr marL="2037362" indent="0">
              <a:buNone/>
              <a:defRPr sz="1800" b="1"/>
            </a:lvl5pPr>
            <a:lvl6pPr marL="2546700" indent="0">
              <a:buNone/>
              <a:defRPr sz="1800" b="1"/>
            </a:lvl6pPr>
            <a:lvl7pPr marL="3056043" indent="0">
              <a:buNone/>
              <a:defRPr sz="1800" b="1"/>
            </a:lvl7pPr>
            <a:lvl8pPr marL="3565382" indent="0">
              <a:buNone/>
              <a:defRPr sz="1800" b="1"/>
            </a:lvl8pPr>
            <a:lvl9pPr marL="4074721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918629"/>
            <a:ext cx="4606207" cy="51116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8617" y="1188000"/>
            <a:ext cx="4606207" cy="725212"/>
          </a:xfrm>
        </p:spPr>
        <p:txBody>
          <a:bodyPr/>
          <a:lstStyle>
            <a:lvl1pPr marL="0" indent="0">
              <a:buNone/>
              <a:defRPr sz="2200" b="0"/>
            </a:lvl1pPr>
            <a:lvl2pPr marL="509340" indent="0">
              <a:buNone/>
              <a:defRPr sz="2200" b="1"/>
            </a:lvl2pPr>
            <a:lvl3pPr marL="1018681" indent="0">
              <a:buNone/>
              <a:defRPr sz="2000" b="1"/>
            </a:lvl3pPr>
            <a:lvl4pPr marL="1528021" indent="0">
              <a:buNone/>
              <a:defRPr sz="1800" b="1"/>
            </a:lvl4pPr>
            <a:lvl5pPr marL="2037362" indent="0">
              <a:buNone/>
              <a:defRPr sz="1800" b="1"/>
            </a:lvl5pPr>
            <a:lvl6pPr marL="2546700" indent="0">
              <a:buNone/>
              <a:defRPr sz="1800" b="1"/>
            </a:lvl6pPr>
            <a:lvl7pPr marL="3056043" indent="0">
              <a:buNone/>
              <a:defRPr sz="1800" b="1"/>
            </a:lvl7pPr>
            <a:lvl8pPr marL="3565382" indent="0">
              <a:buNone/>
              <a:defRPr sz="1800" b="1"/>
            </a:lvl8pPr>
            <a:lvl9pPr marL="407472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8617" y="1918629"/>
            <a:ext cx="4606207" cy="51116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19" y="309524"/>
            <a:ext cx="3309667" cy="1317259"/>
          </a:xfrm>
        </p:spPr>
        <p:txBody>
          <a:bodyPr/>
          <a:lstStyle>
            <a:lvl1pPr algn="l">
              <a:defRPr sz="25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3177" y="309523"/>
            <a:ext cx="5841922" cy="66348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buFont typeface="Arial" pitchFamily="34" charset="0"/>
              <a:buChar char="•"/>
              <a:defRPr sz="1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019" y="1626782"/>
            <a:ext cx="3309667" cy="5317624"/>
          </a:xfrm>
        </p:spPr>
        <p:txBody>
          <a:bodyPr/>
          <a:lstStyle>
            <a:lvl1pPr marL="0" indent="0">
              <a:buNone/>
              <a:defRPr sz="2000" baseline="0"/>
            </a:lvl1pPr>
            <a:lvl2pPr marL="509340" indent="0">
              <a:buNone/>
              <a:defRPr sz="1300"/>
            </a:lvl2pPr>
            <a:lvl3pPr marL="1018681" indent="0">
              <a:buNone/>
              <a:defRPr sz="1100"/>
            </a:lvl3pPr>
            <a:lvl4pPr marL="1528021" indent="0">
              <a:buNone/>
              <a:defRPr sz="1000"/>
            </a:lvl4pPr>
            <a:lvl5pPr marL="2037362" indent="0">
              <a:buNone/>
              <a:defRPr sz="1000"/>
            </a:lvl5pPr>
            <a:lvl6pPr marL="2546700" indent="0">
              <a:buNone/>
              <a:defRPr sz="1000"/>
            </a:lvl6pPr>
            <a:lvl7pPr marL="3056043" indent="0">
              <a:buNone/>
              <a:defRPr sz="1000"/>
            </a:lvl7pPr>
            <a:lvl8pPr marL="3565382" indent="0">
              <a:buNone/>
              <a:defRPr sz="1000"/>
            </a:lvl8pPr>
            <a:lvl9pPr marL="4074721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65" y="5441792"/>
            <a:ext cx="9382721" cy="642434"/>
          </a:xfrm>
        </p:spPr>
        <p:txBody>
          <a:bodyPr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6065" y="694622"/>
            <a:ext cx="9382721" cy="4664393"/>
          </a:xfrm>
        </p:spPr>
        <p:txBody>
          <a:bodyPr/>
          <a:lstStyle>
            <a:lvl1pPr marL="0" indent="0">
              <a:buNone/>
              <a:defRPr sz="1800"/>
            </a:lvl1pPr>
            <a:lvl2pPr marL="509340" indent="0">
              <a:buNone/>
              <a:defRPr sz="3100"/>
            </a:lvl2pPr>
            <a:lvl3pPr marL="1018681" indent="0">
              <a:buNone/>
              <a:defRPr sz="2700"/>
            </a:lvl3pPr>
            <a:lvl4pPr marL="1528021" indent="0">
              <a:buNone/>
              <a:defRPr sz="2200"/>
            </a:lvl4pPr>
            <a:lvl5pPr marL="2037362" indent="0">
              <a:buNone/>
              <a:defRPr sz="2200"/>
            </a:lvl5pPr>
            <a:lvl6pPr marL="2546700" indent="0">
              <a:buNone/>
              <a:defRPr sz="2200"/>
            </a:lvl6pPr>
            <a:lvl7pPr marL="3056043" indent="0">
              <a:buNone/>
              <a:defRPr sz="2200"/>
            </a:lvl7pPr>
            <a:lvl8pPr marL="3565382" indent="0">
              <a:buNone/>
              <a:defRPr sz="2200"/>
            </a:lvl8pPr>
            <a:lvl9pPr marL="4074721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065" y="6084238"/>
            <a:ext cx="9382721" cy="912363"/>
          </a:xfrm>
        </p:spPr>
        <p:txBody>
          <a:bodyPr/>
          <a:lstStyle>
            <a:lvl1pPr marL="0" indent="0">
              <a:buNone/>
              <a:defRPr sz="2000"/>
            </a:lvl1pPr>
            <a:lvl2pPr marL="509340" indent="0">
              <a:buNone/>
              <a:defRPr sz="1300"/>
            </a:lvl2pPr>
            <a:lvl3pPr marL="1018681" indent="0">
              <a:buNone/>
              <a:defRPr sz="1100"/>
            </a:lvl3pPr>
            <a:lvl4pPr marL="1528021" indent="0">
              <a:buNone/>
              <a:defRPr sz="1000"/>
            </a:lvl4pPr>
            <a:lvl5pPr marL="2037362" indent="0">
              <a:buNone/>
              <a:defRPr sz="1000"/>
            </a:lvl5pPr>
            <a:lvl6pPr marL="2546700" indent="0">
              <a:buNone/>
              <a:defRPr sz="1000"/>
            </a:lvl6pPr>
            <a:lvl7pPr marL="3056043" indent="0">
              <a:buNone/>
              <a:defRPr sz="1000"/>
            </a:lvl7pPr>
            <a:lvl8pPr marL="3565382" indent="0">
              <a:buNone/>
              <a:defRPr sz="1000"/>
            </a:lvl8pPr>
            <a:lvl9pPr marL="407472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02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3216" y="406709"/>
            <a:ext cx="2345585" cy="6854427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4715" y="406709"/>
            <a:ext cx="6870832" cy="6854427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84082" cy="7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0000" y="1188000"/>
            <a:ext cx="9384082" cy="627292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360000" y="1885064"/>
            <a:ext cx="9385200" cy="508739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0000" y="7429512"/>
            <a:ext cx="311150" cy="163513"/>
          </a:xfrm>
        </p:spPr>
        <p:txBody>
          <a:bodyPr/>
          <a:lstStyle>
            <a:lvl1pPr>
              <a:defRPr/>
            </a:lvl1pPr>
          </a:lstStyle>
          <a:p>
            <a:fld id="{64599648-4C85-4DD8-AA53-4F5D3F9B2D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icture1.jpg"/>
          <p:cNvPicPr>
            <a:picLocks noChangeAspect="1"/>
          </p:cNvPicPr>
          <p:nvPr userDrawn="1"/>
        </p:nvPicPr>
        <p:blipFill>
          <a:blip r:embed="rId2" cstate="print"/>
          <a:srcRect t="23634" b="3886"/>
          <a:stretch>
            <a:fillRect/>
          </a:stretch>
        </p:blipFill>
        <p:spPr>
          <a:xfrm>
            <a:off x="3772495" y="566830"/>
            <a:ext cx="6287493" cy="3725062"/>
          </a:xfrm>
          <a:prstGeom prst="rect">
            <a:avLst/>
          </a:prstGeom>
        </p:spPr>
      </p:pic>
      <p:pic>
        <p:nvPicPr>
          <p:cNvPr id="6" name="Picture 7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230542" y="338314"/>
            <a:ext cx="2581365" cy="60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757824" y="4388355"/>
            <a:ext cx="6042478" cy="71431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000" b="0" i="0" baseline="0">
                <a:solidFill>
                  <a:srgbClr val="002776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94733" y="6827974"/>
            <a:ext cx="8509073" cy="691021"/>
          </a:xfrm>
          <a:ln algn="ctr"/>
        </p:spPr>
        <p:txBody>
          <a:bodyPr/>
          <a:lstStyle>
            <a:lvl1pPr marL="0" indent="0" eaLnBrk="0" hangingPunct="0">
              <a:buClr>
                <a:schemeClr val="bg1"/>
              </a:buClr>
              <a:buFontTx/>
              <a:buNone/>
              <a:defRPr sz="1800" baseline="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772503" y="5102672"/>
            <a:ext cx="6051755" cy="118145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 b="0" i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1112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  <a:lvl2pPr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 dirty="0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0114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e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ada_kulicek_short.jpg"/>
          <p:cNvPicPr>
            <a:picLocks noChangeAspect="1"/>
          </p:cNvPicPr>
          <p:nvPr userDrawn="1"/>
        </p:nvPicPr>
        <p:blipFill>
          <a:blip r:embed="rId2" cstate="print"/>
          <a:srcRect r="10406"/>
          <a:stretch>
            <a:fillRect/>
          </a:stretch>
        </p:blipFill>
        <p:spPr bwMode="auto">
          <a:xfrm>
            <a:off x="4081648" y="3877997"/>
            <a:ext cx="5978357" cy="2989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424" y="2267415"/>
            <a:ext cx="8023905" cy="1700559"/>
          </a:xfrm>
        </p:spPr>
        <p:txBody>
          <a:bodyPr/>
          <a:lstStyle>
            <a:lvl1pPr marL="0" indent="0">
              <a:buNone/>
              <a:defRPr sz="3100" b="1" baseline="0">
                <a:latin typeface="+mn-lt"/>
                <a:cs typeface="Times New Roman" pitchFamily="18" charset="0"/>
              </a:defRPr>
            </a:lvl1pPr>
            <a:lvl2pPr marL="509504" indent="0">
              <a:buNone/>
              <a:defRPr sz="2000"/>
            </a:lvl2pPr>
            <a:lvl3pPr marL="1019007" indent="0">
              <a:buNone/>
              <a:defRPr sz="1800"/>
            </a:lvl3pPr>
            <a:lvl4pPr marL="1528511" indent="0">
              <a:buNone/>
              <a:defRPr sz="1600"/>
            </a:lvl4pPr>
            <a:lvl5pPr marL="2038015" indent="0">
              <a:buNone/>
              <a:defRPr sz="1600"/>
            </a:lvl5pPr>
            <a:lvl6pPr marL="2547518" indent="0">
              <a:buNone/>
              <a:defRPr sz="1600"/>
            </a:lvl6pPr>
            <a:lvl7pPr marL="3057022" indent="0">
              <a:buNone/>
              <a:defRPr sz="1600"/>
            </a:lvl7pPr>
            <a:lvl8pPr marL="3566526" indent="0">
              <a:buNone/>
              <a:defRPr sz="1600"/>
            </a:lvl8pPr>
            <a:lvl9pPr marL="4076029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8354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Devider">
    <p:bg>
      <p:bgPr>
        <a:solidFill>
          <a:srgbClr val="00A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2480" y="3191213"/>
            <a:ext cx="6824157" cy="2569976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l" defTabSz="1019012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5800" b="0" kern="1200" dirty="0" smtClean="0">
                <a:solidFill>
                  <a:srgbClr val="FFFFFF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509504" indent="0">
              <a:buNone/>
              <a:defRPr sz="2000"/>
            </a:lvl2pPr>
            <a:lvl3pPr marL="1019007" indent="0">
              <a:buNone/>
              <a:defRPr sz="1800"/>
            </a:lvl3pPr>
            <a:lvl4pPr marL="1528511" indent="0">
              <a:buNone/>
              <a:defRPr sz="1600"/>
            </a:lvl4pPr>
            <a:lvl5pPr marL="2038015" indent="0">
              <a:buNone/>
              <a:defRPr sz="1600"/>
            </a:lvl5pPr>
            <a:lvl6pPr marL="2547518" indent="0">
              <a:buNone/>
              <a:defRPr sz="1600"/>
            </a:lvl6pPr>
            <a:lvl7pPr marL="3057022" indent="0">
              <a:buNone/>
              <a:defRPr sz="1600"/>
            </a:lvl7pPr>
            <a:lvl8pPr marL="3566526" indent="0">
              <a:buNone/>
              <a:defRPr sz="1600"/>
            </a:lvl8pPr>
            <a:lvl9pPr marL="4076029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6613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Devider">
    <p:bg>
      <p:bgPr>
        <a:solidFill>
          <a:srgbClr val="92D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2479" y="3191213"/>
            <a:ext cx="6823604" cy="2569976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l" defTabSz="1019012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5800" b="0" kern="1200" dirty="0" smtClean="0">
                <a:solidFill>
                  <a:srgbClr val="FFFFFF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509504" indent="0">
              <a:buNone/>
              <a:defRPr sz="2000"/>
            </a:lvl2pPr>
            <a:lvl3pPr marL="1019007" indent="0">
              <a:buNone/>
              <a:defRPr sz="1800"/>
            </a:lvl3pPr>
            <a:lvl4pPr marL="1528511" indent="0">
              <a:buNone/>
              <a:defRPr sz="1600"/>
            </a:lvl4pPr>
            <a:lvl5pPr marL="2038015" indent="0">
              <a:buNone/>
              <a:defRPr sz="1600"/>
            </a:lvl5pPr>
            <a:lvl6pPr marL="2547518" indent="0">
              <a:buNone/>
              <a:defRPr sz="1600"/>
            </a:lvl6pPr>
            <a:lvl7pPr marL="3057022" indent="0">
              <a:buNone/>
              <a:defRPr sz="1600"/>
            </a:lvl7pPr>
            <a:lvl8pPr marL="3566526" indent="0">
              <a:buNone/>
              <a:defRPr sz="1600"/>
            </a:lvl8pPr>
            <a:lvl9pPr marL="4076029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9520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4733" y="1346052"/>
            <a:ext cx="4607335" cy="591507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9718" y="1346052"/>
            <a:ext cx="4609082" cy="591507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0999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64" y="408083"/>
            <a:ext cx="9382721" cy="129566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7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064" y="1740150"/>
            <a:ext cx="4606207" cy="725212"/>
          </a:xfrm>
        </p:spPr>
        <p:txBody>
          <a:bodyPr/>
          <a:lstStyle>
            <a:lvl1pPr marL="0" indent="0">
              <a:buNone/>
              <a:defRPr sz="22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064" y="2465364"/>
            <a:ext cx="4606207" cy="447904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buFont typeface="Arial" pitchFamily="34" charset="0"/>
              <a:buChar char="•"/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8616" y="1740150"/>
            <a:ext cx="4606207" cy="725212"/>
          </a:xfrm>
        </p:spPr>
        <p:txBody>
          <a:bodyPr/>
          <a:lstStyle>
            <a:lvl1pPr marL="0" indent="0">
              <a:buNone/>
              <a:defRPr sz="22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8616" y="2465364"/>
            <a:ext cx="4606207" cy="447904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29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56" y="4995863"/>
            <a:ext cx="8550275" cy="1543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56" y="3295651"/>
            <a:ext cx="8550275" cy="170021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434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870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5081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18" y="309520"/>
            <a:ext cx="3309667" cy="1317259"/>
          </a:xfrm>
        </p:spPr>
        <p:txBody>
          <a:bodyPr/>
          <a:lstStyle>
            <a:lvl1pPr algn="l">
              <a:defRPr sz="2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3177" y="309523"/>
            <a:ext cx="5841922" cy="663488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buFont typeface="Arial" pitchFamily="34" charset="0"/>
              <a:buChar char="•"/>
              <a:defRPr sz="13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018" y="1626780"/>
            <a:ext cx="3309667" cy="5317624"/>
          </a:xfrm>
        </p:spPr>
        <p:txBody>
          <a:bodyPr/>
          <a:lstStyle>
            <a:lvl1pPr marL="0" indent="0">
              <a:buNone/>
              <a:defRPr sz="1600" baseline="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3537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64" y="5441792"/>
            <a:ext cx="9382721" cy="642434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6064" y="694622"/>
            <a:ext cx="9382721" cy="4664393"/>
          </a:xfrm>
        </p:spPr>
        <p:txBody>
          <a:bodyPr/>
          <a:lstStyle>
            <a:lvl1pPr marL="0" indent="0">
              <a:buNone/>
              <a:defRPr sz="1800"/>
            </a:lvl1pPr>
            <a:lvl2pPr marL="509504" indent="0">
              <a:buNone/>
              <a:defRPr sz="3100"/>
            </a:lvl2pPr>
            <a:lvl3pPr marL="1019007" indent="0">
              <a:buNone/>
              <a:defRPr sz="2700"/>
            </a:lvl3pPr>
            <a:lvl4pPr marL="1528511" indent="0">
              <a:buNone/>
              <a:defRPr sz="2200"/>
            </a:lvl4pPr>
            <a:lvl5pPr marL="2038015" indent="0">
              <a:buNone/>
              <a:defRPr sz="2200"/>
            </a:lvl5pPr>
            <a:lvl6pPr marL="2547518" indent="0">
              <a:buNone/>
              <a:defRPr sz="2200"/>
            </a:lvl6pPr>
            <a:lvl7pPr marL="3057022" indent="0">
              <a:buNone/>
              <a:defRPr sz="2200"/>
            </a:lvl7pPr>
            <a:lvl8pPr marL="3566526" indent="0">
              <a:buNone/>
              <a:defRPr sz="2200"/>
            </a:lvl8pPr>
            <a:lvl9pPr marL="4076029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064" y="6084238"/>
            <a:ext cx="9382721" cy="912363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5282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7925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3215" y="406707"/>
            <a:ext cx="2345585" cy="68544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4715" y="406707"/>
            <a:ext cx="6870832" cy="68544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6433" y="7477066"/>
            <a:ext cx="5768775" cy="179953"/>
          </a:xfrm>
          <a:prstGeom prst="rect">
            <a:avLst/>
          </a:prstGeom>
          <a:ln/>
        </p:spPr>
        <p:txBody>
          <a:bodyPr lIns="101901" tIns="50950" rIns="101901" bIns="50950"/>
          <a:lstStyle>
            <a:lvl1pPr>
              <a:defRPr/>
            </a:lvl1pPr>
          </a:lstStyle>
          <a:p>
            <a:pPr algn="ctr">
              <a:lnSpc>
                <a:spcPct val="102000"/>
              </a:lnSpc>
              <a:defRPr/>
            </a:pPr>
            <a:r>
              <a:rPr lang="en-US" altLang="en-GB" sz="1600" b="1" smtClean="0">
                <a:solidFill>
                  <a:srgbClr val="002776"/>
                </a:solidFill>
                <a:latin typeface="Arial" pitchFamily="34" charset="0"/>
                <a:cs typeface="+mn-cs"/>
              </a:rPr>
              <a:t>Presentation title</a:t>
            </a:r>
            <a:endParaRPr lang="en-US" altLang="en-GB" sz="1600" b="1">
              <a:solidFill>
                <a:srgbClr val="002776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3813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30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94715" y="2105455"/>
            <a:ext cx="8592906" cy="1209287"/>
          </a:xfrm>
        </p:spPr>
        <p:txBody>
          <a:bodyPr/>
          <a:lstStyle>
            <a:lvl1pPr>
              <a:lnSpc>
                <a:spcPts val="6018"/>
              </a:lnSpc>
              <a:defRPr sz="530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330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94733" y="4005769"/>
            <a:ext cx="8509073" cy="691021"/>
          </a:xfrm>
          <a:ln algn="ctr"/>
        </p:spPr>
        <p:txBody>
          <a:bodyPr/>
          <a:lstStyle>
            <a:lvl1pPr eaLnBrk="0" hangingPunct="0">
              <a:lnSpc>
                <a:spcPts val="4012"/>
              </a:lnSpc>
              <a:buClr>
                <a:schemeClr val="bg1"/>
              </a:buClr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2433029" name="Picture 5" descr="Deloitte_no_backgroun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729" y="482277"/>
            <a:ext cx="2375275" cy="466080"/>
          </a:xfrm>
          <a:prstGeom prst="rect">
            <a:avLst/>
          </a:prstGeom>
          <a:noFill/>
        </p:spPr>
      </p:pic>
      <p:pic>
        <p:nvPicPr>
          <p:cNvPr id="6" name="Picture 5" descr="Picture1.jpg"/>
          <p:cNvPicPr>
            <a:picLocks noChangeAspect="1"/>
          </p:cNvPicPr>
          <p:nvPr userDrawn="1"/>
        </p:nvPicPr>
        <p:blipFill>
          <a:blip r:embed="rId3" cstate="print"/>
          <a:srcRect t="22059"/>
          <a:stretch>
            <a:fillRect/>
          </a:stretch>
        </p:blipFill>
        <p:spPr>
          <a:xfrm>
            <a:off x="3772495" y="3239157"/>
            <a:ext cx="6287493" cy="400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9607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16891259"/>
              </p:ext>
            </p:extLst>
          </p:nvPr>
        </p:nvGraphicFramePr>
        <p:xfrm>
          <a:off x="0" y="2"/>
          <a:ext cx="161218" cy="17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1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218" cy="17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/>
            <p:custDataLst>
              <p:tags r:id="rId3"/>
            </p:custDataLst>
          </p:nvPr>
        </p:nvSpPr>
        <p:spPr>
          <a:xfrm>
            <a:off x="981568" y="3555885"/>
            <a:ext cx="7241095" cy="319812"/>
          </a:xfrm>
        </p:spPr>
        <p:txBody>
          <a:bodyPr/>
          <a:lstStyle>
            <a:lvl1pPr>
              <a:lnSpc>
                <a:spcPct val="100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3800" b="0">
                <a:solidFill>
                  <a:schemeClr val="tx2"/>
                </a:solidFill>
                <a:latin typeface="Garamond" pitchFamily="18" charset="0"/>
                <a:sym typeface="Frutiger Next Pro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00740" name="Rectangle 4"/>
          <p:cNvSpPr>
            <a:spLocks noGrp="1" noChangeArrowheads="1"/>
          </p:cNvSpPr>
          <p:nvPr>
            <p:ph type="subTitle" sz="quarter" idx="1"/>
            <p:custDataLst>
              <p:tags r:id="rId4"/>
            </p:custDataLst>
          </p:nvPr>
        </p:nvSpPr>
        <p:spPr>
          <a:xfrm>
            <a:off x="981556" y="3888795"/>
            <a:ext cx="7242844" cy="232589"/>
          </a:xfrm>
          <a:ln/>
        </p:spPr>
        <p:txBody>
          <a:bodyPr/>
          <a:lstStyle>
            <a:lvl1pPr>
              <a:lnSpc>
                <a:spcPct val="100000"/>
              </a:lnSpc>
              <a:spcBef>
                <a:spcPct val="15000"/>
              </a:spcBef>
              <a:buClrTx/>
              <a:buNone/>
              <a:defRPr sz="3400" b="0">
                <a:solidFill>
                  <a:schemeClr val="accent3"/>
                </a:solidFill>
                <a:latin typeface="Garamond" pitchFamily="18" charset="0"/>
                <a:sym typeface="Frutiger Next Pro Light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554057905"/>
              </p:ext>
            </p:extLst>
          </p:nvPr>
        </p:nvGraphicFramePr>
        <p:xfrm>
          <a:off x="0" y="2"/>
          <a:ext cx="161218" cy="17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2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218" cy="17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 userDrawn="1"/>
        </p:nvGrpSpPr>
        <p:grpSpPr>
          <a:xfrm>
            <a:off x="356292" y="397698"/>
            <a:ext cx="1912043" cy="395899"/>
            <a:chOff x="350838" y="350838"/>
            <a:chExt cx="1882775" cy="349251"/>
          </a:xfrm>
        </p:grpSpPr>
        <p:sp>
          <p:nvSpPr>
            <p:cNvPr id="5" name="AutoShape 149"/>
            <p:cNvSpPr>
              <a:spLocks noChangeAspect="1" noChangeArrowheads="1" noTextEdit="1"/>
            </p:cNvSpPr>
            <p:nvPr userDrawn="1"/>
          </p:nvSpPr>
          <p:spPr bwMode="auto">
            <a:xfrm>
              <a:off x="350838" y="350838"/>
              <a:ext cx="1882775" cy="34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8" name="Freeform 151"/>
            <p:cNvSpPr>
              <a:spLocks noEditPoints="1"/>
            </p:cNvSpPr>
            <p:nvPr userDrawn="1"/>
          </p:nvSpPr>
          <p:spPr bwMode="auto">
            <a:xfrm>
              <a:off x="673101" y="439738"/>
              <a:ext cx="238125" cy="260350"/>
            </a:xfrm>
            <a:custGeom>
              <a:avLst/>
              <a:gdLst>
                <a:gd name="T0" fmla="*/ 195 w 382"/>
                <a:gd name="T1" fmla="*/ 93 h 418"/>
                <a:gd name="T2" fmla="*/ 259 w 382"/>
                <a:gd name="T3" fmla="*/ 163 h 418"/>
                <a:gd name="T4" fmla="*/ 127 w 382"/>
                <a:gd name="T5" fmla="*/ 163 h 418"/>
                <a:gd name="T6" fmla="*/ 195 w 382"/>
                <a:gd name="T7" fmla="*/ 93 h 418"/>
                <a:gd name="T8" fmla="*/ 336 w 382"/>
                <a:gd name="T9" fmla="*/ 300 h 418"/>
                <a:gd name="T10" fmla="*/ 293 w 382"/>
                <a:gd name="T11" fmla="*/ 312 h 418"/>
                <a:gd name="T12" fmla="*/ 240 w 382"/>
                <a:gd name="T13" fmla="*/ 317 h 418"/>
                <a:gd name="T14" fmla="*/ 130 w 382"/>
                <a:gd name="T15" fmla="*/ 252 h 418"/>
                <a:gd name="T16" fmla="*/ 376 w 382"/>
                <a:gd name="T17" fmla="*/ 252 h 418"/>
                <a:gd name="T18" fmla="*/ 382 w 382"/>
                <a:gd name="T19" fmla="*/ 200 h 418"/>
                <a:gd name="T20" fmla="*/ 197 w 382"/>
                <a:gd name="T21" fmla="*/ 0 h 418"/>
                <a:gd name="T22" fmla="*/ 0 w 382"/>
                <a:gd name="T23" fmla="*/ 214 h 418"/>
                <a:gd name="T24" fmla="*/ 219 w 382"/>
                <a:gd name="T25" fmla="*/ 418 h 418"/>
                <a:gd name="T26" fmla="*/ 294 w 382"/>
                <a:gd name="T27" fmla="*/ 411 h 418"/>
                <a:gd name="T28" fmla="*/ 356 w 382"/>
                <a:gd name="T29" fmla="*/ 392 h 418"/>
                <a:gd name="T30" fmla="*/ 336 w 382"/>
                <a:gd name="T31" fmla="*/ 30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2" h="418">
                  <a:moveTo>
                    <a:pt x="195" y="93"/>
                  </a:moveTo>
                  <a:cubicBezTo>
                    <a:pt x="244" y="93"/>
                    <a:pt x="259" y="138"/>
                    <a:pt x="259" y="163"/>
                  </a:cubicBezTo>
                  <a:cubicBezTo>
                    <a:pt x="127" y="163"/>
                    <a:pt x="127" y="163"/>
                    <a:pt x="127" y="163"/>
                  </a:cubicBezTo>
                  <a:cubicBezTo>
                    <a:pt x="127" y="128"/>
                    <a:pt x="151" y="93"/>
                    <a:pt x="195" y="93"/>
                  </a:cubicBezTo>
                  <a:moveTo>
                    <a:pt x="336" y="300"/>
                  </a:moveTo>
                  <a:cubicBezTo>
                    <a:pt x="322" y="305"/>
                    <a:pt x="307" y="309"/>
                    <a:pt x="293" y="312"/>
                  </a:cubicBezTo>
                  <a:cubicBezTo>
                    <a:pt x="276" y="316"/>
                    <a:pt x="258" y="317"/>
                    <a:pt x="240" y="317"/>
                  </a:cubicBezTo>
                  <a:cubicBezTo>
                    <a:pt x="182" y="317"/>
                    <a:pt x="137" y="298"/>
                    <a:pt x="130" y="252"/>
                  </a:cubicBezTo>
                  <a:cubicBezTo>
                    <a:pt x="376" y="252"/>
                    <a:pt x="376" y="252"/>
                    <a:pt x="376" y="252"/>
                  </a:cubicBezTo>
                  <a:cubicBezTo>
                    <a:pt x="378" y="244"/>
                    <a:pt x="382" y="222"/>
                    <a:pt x="382" y="200"/>
                  </a:cubicBezTo>
                  <a:cubicBezTo>
                    <a:pt x="382" y="96"/>
                    <a:pt x="330" y="0"/>
                    <a:pt x="197" y="0"/>
                  </a:cubicBezTo>
                  <a:cubicBezTo>
                    <a:pt x="69" y="0"/>
                    <a:pt x="0" y="101"/>
                    <a:pt x="0" y="214"/>
                  </a:cubicBezTo>
                  <a:cubicBezTo>
                    <a:pt x="0" y="344"/>
                    <a:pt x="91" y="418"/>
                    <a:pt x="219" y="418"/>
                  </a:cubicBezTo>
                  <a:cubicBezTo>
                    <a:pt x="251" y="418"/>
                    <a:pt x="275" y="415"/>
                    <a:pt x="294" y="411"/>
                  </a:cubicBezTo>
                  <a:cubicBezTo>
                    <a:pt x="314" y="407"/>
                    <a:pt x="337" y="401"/>
                    <a:pt x="356" y="392"/>
                  </a:cubicBezTo>
                  <a:lnTo>
                    <a:pt x="336" y="30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9" name="Freeform 152"/>
            <p:cNvSpPr>
              <a:spLocks noEditPoints="1"/>
            </p:cNvSpPr>
            <p:nvPr userDrawn="1"/>
          </p:nvSpPr>
          <p:spPr bwMode="auto">
            <a:xfrm>
              <a:off x="1868488" y="439738"/>
              <a:ext cx="238125" cy="260350"/>
            </a:xfrm>
            <a:custGeom>
              <a:avLst/>
              <a:gdLst>
                <a:gd name="T0" fmla="*/ 194 w 381"/>
                <a:gd name="T1" fmla="*/ 93 h 418"/>
                <a:gd name="T2" fmla="*/ 258 w 381"/>
                <a:gd name="T3" fmla="*/ 163 h 418"/>
                <a:gd name="T4" fmla="*/ 126 w 381"/>
                <a:gd name="T5" fmla="*/ 163 h 418"/>
                <a:gd name="T6" fmla="*/ 194 w 381"/>
                <a:gd name="T7" fmla="*/ 93 h 418"/>
                <a:gd name="T8" fmla="*/ 335 w 381"/>
                <a:gd name="T9" fmla="*/ 300 h 418"/>
                <a:gd name="T10" fmla="*/ 292 w 381"/>
                <a:gd name="T11" fmla="*/ 312 h 418"/>
                <a:gd name="T12" fmla="*/ 239 w 381"/>
                <a:gd name="T13" fmla="*/ 317 h 418"/>
                <a:gd name="T14" fmla="*/ 129 w 381"/>
                <a:gd name="T15" fmla="*/ 252 h 418"/>
                <a:gd name="T16" fmla="*/ 376 w 381"/>
                <a:gd name="T17" fmla="*/ 252 h 418"/>
                <a:gd name="T18" fmla="*/ 381 w 381"/>
                <a:gd name="T19" fmla="*/ 200 h 418"/>
                <a:gd name="T20" fmla="*/ 197 w 381"/>
                <a:gd name="T21" fmla="*/ 0 h 418"/>
                <a:gd name="T22" fmla="*/ 0 w 381"/>
                <a:gd name="T23" fmla="*/ 214 h 418"/>
                <a:gd name="T24" fmla="*/ 218 w 381"/>
                <a:gd name="T25" fmla="*/ 418 h 418"/>
                <a:gd name="T26" fmla="*/ 293 w 381"/>
                <a:gd name="T27" fmla="*/ 411 h 418"/>
                <a:gd name="T28" fmla="*/ 355 w 381"/>
                <a:gd name="T29" fmla="*/ 392 h 418"/>
                <a:gd name="T30" fmla="*/ 335 w 381"/>
                <a:gd name="T31" fmla="*/ 30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1" h="418">
                  <a:moveTo>
                    <a:pt x="194" y="93"/>
                  </a:moveTo>
                  <a:cubicBezTo>
                    <a:pt x="243" y="93"/>
                    <a:pt x="258" y="138"/>
                    <a:pt x="258" y="163"/>
                  </a:cubicBezTo>
                  <a:cubicBezTo>
                    <a:pt x="126" y="163"/>
                    <a:pt x="126" y="163"/>
                    <a:pt x="126" y="163"/>
                  </a:cubicBezTo>
                  <a:cubicBezTo>
                    <a:pt x="126" y="128"/>
                    <a:pt x="150" y="93"/>
                    <a:pt x="194" y="93"/>
                  </a:cubicBezTo>
                  <a:moveTo>
                    <a:pt x="335" y="300"/>
                  </a:moveTo>
                  <a:cubicBezTo>
                    <a:pt x="321" y="305"/>
                    <a:pt x="306" y="309"/>
                    <a:pt x="292" y="312"/>
                  </a:cubicBezTo>
                  <a:cubicBezTo>
                    <a:pt x="275" y="316"/>
                    <a:pt x="257" y="317"/>
                    <a:pt x="239" y="317"/>
                  </a:cubicBezTo>
                  <a:cubicBezTo>
                    <a:pt x="181" y="317"/>
                    <a:pt x="136" y="298"/>
                    <a:pt x="129" y="252"/>
                  </a:cubicBezTo>
                  <a:cubicBezTo>
                    <a:pt x="376" y="252"/>
                    <a:pt x="376" y="252"/>
                    <a:pt x="376" y="252"/>
                  </a:cubicBezTo>
                  <a:cubicBezTo>
                    <a:pt x="377" y="244"/>
                    <a:pt x="381" y="222"/>
                    <a:pt x="381" y="200"/>
                  </a:cubicBezTo>
                  <a:cubicBezTo>
                    <a:pt x="381" y="96"/>
                    <a:pt x="329" y="0"/>
                    <a:pt x="197" y="0"/>
                  </a:cubicBezTo>
                  <a:cubicBezTo>
                    <a:pt x="68" y="0"/>
                    <a:pt x="0" y="101"/>
                    <a:pt x="0" y="214"/>
                  </a:cubicBezTo>
                  <a:cubicBezTo>
                    <a:pt x="0" y="344"/>
                    <a:pt x="91" y="418"/>
                    <a:pt x="218" y="418"/>
                  </a:cubicBezTo>
                  <a:cubicBezTo>
                    <a:pt x="250" y="418"/>
                    <a:pt x="274" y="415"/>
                    <a:pt x="293" y="411"/>
                  </a:cubicBezTo>
                  <a:cubicBezTo>
                    <a:pt x="313" y="407"/>
                    <a:pt x="336" y="401"/>
                    <a:pt x="355" y="392"/>
                  </a:cubicBezTo>
                  <a:lnTo>
                    <a:pt x="335" y="30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0" name="Rectangle 153"/>
            <p:cNvSpPr>
              <a:spLocks noChangeArrowheads="1"/>
            </p:cNvSpPr>
            <p:nvPr userDrawn="1"/>
          </p:nvSpPr>
          <p:spPr bwMode="auto">
            <a:xfrm>
              <a:off x="949326" y="355601"/>
              <a:ext cx="82550" cy="3397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1" name="Freeform 154"/>
            <p:cNvSpPr>
              <a:spLocks noEditPoints="1"/>
            </p:cNvSpPr>
            <p:nvPr userDrawn="1"/>
          </p:nvSpPr>
          <p:spPr bwMode="auto">
            <a:xfrm>
              <a:off x="1069976" y="439738"/>
              <a:ext cx="260350" cy="260350"/>
            </a:xfrm>
            <a:custGeom>
              <a:avLst/>
              <a:gdLst>
                <a:gd name="T0" fmla="*/ 209 w 417"/>
                <a:gd name="T1" fmla="*/ 318 h 417"/>
                <a:gd name="T2" fmla="*/ 137 w 417"/>
                <a:gd name="T3" fmla="*/ 208 h 417"/>
                <a:gd name="T4" fmla="*/ 209 w 417"/>
                <a:gd name="T5" fmla="*/ 99 h 417"/>
                <a:gd name="T6" fmla="*/ 279 w 417"/>
                <a:gd name="T7" fmla="*/ 208 h 417"/>
                <a:gd name="T8" fmla="*/ 209 w 417"/>
                <a:gd name="T9" fmla="*/ 318 h 417"/>
                <a:gd name="T10" fmla="*/ 207 w 417"/>
                <a:gd name="T11" fmla="*/ 417 h 417"/>
                <a:gd name="T12" fmla="*/ 417 w 417"/>
                <a:gd name="T13" fmla="*/ 205 h 417"/>
                <a:gd name="T14" fmla="*/ 213 w 417"/>
                <a:gd name="T15" fmla="*/ 0 h 417"/>
                <a:gd name="T16" fmla="*/ 0 w 417"/>
                <a:gd name="T17" fmla="*/ 211 h 417"/>
                <a:gd name="T18" fmla="*/ 207 w 417"/>
                <a:gd name="T19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7" h="417">
                  <a:moveTo>
                    <a:pt x="209" y="318"/>
                  </a:moveTo>
                  <a:cubicBezTo>
                    <a:pt x="165" y="318"/>
                    <a:pt x="137" y="275"/>
                    <a:pt x="137" y="208"/>
                  </a:cubicBezTo>
                  <a:cubicBezTo>
                    <a:pt x="137" y="156"/>
                    <a:pt x="156" y="99"/>
                    <a:pt x="209" y="99"/>
                  </a:cubicBezTo>
                  <a:cubicBezTo>
                    <a:pt x="261" y="99"/>
                    <a:pt x="279" y="158"/>
                    <a:pt x="279" y="208"/>
                  </a:cubicBezTo>
                  <a:cubicBezTo>
                    <a:pt x="279" y="275"/>
                    <a:pt x="251" y="318"/>
                    <a:pt x="209" y="318"/>
                  </a:cubicBezTo>
                  <a:moveTo>
                    <a:pt x="207" y="417"/>
                  </a:moveTo>
                  <a:cubicBezTo>
                    <a:pt x="311" y="417"/>
                    <a:pt x="417" y="351"/>
                    <a:pt x="417" y="205"/>
                  </a:cubicBezTo>
                  <a:cubicBezTo>
                    <a:pt x="417" y="117"/>
                    <a:pt x="365" y="0"/>
                    <a:pt x="213" y="0"/>
                  </a:cubicBezTo>
                  <a:cubicBezTo>
                    <a:pt x="57" y="0"/>
                    <a:pt x="0" y="113"/>
                    <a:pt x="0" y="211"/>
                  </a:cubicBezTo>
                  <a:cubicBezTo>
                    <a:pt x="0" y="334"/>
                    <a:pt x="85" y="417"/>
                    <a:pt x="207" y="41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2" name="Rectangle 155"/>
            <p:cNvSpPr>
              <a:spLocks noChangeArrowheads="1"/>
            </p:cNvSpPr>
            <p:nvPr userDrawn="1"/>
          </p:nvSpPr>
          <p:spPr bwMode="auto">
            <a:xfrm>
              <a:off x="1366838" y="444501"/>
              <a:ext cx="82550" cy="250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3" name="Rectangle 156"/>
            <p:cNvSpPr>
              <a:spLocks noChangeArrowheads="1"/>
            </p:cNvSpPr>
            <p:nvPr userDrawn="1"/>
          </p:nvSpPr>
          <p:spPr bwMode="auto">
            <a:xfrm>
              <a:off x="1366838" y="355601"/>
              <a:ext cx="82550" cy="650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4" name="Freeform 157"/>
            <p:cNvSpPr>
              <a:spLocks/>
            </p:cNvSpPr>
            <p:nvPr userDrawn="1"/>
          </p:nvSpPr>
          <p:spPr bwMode="auto">
            <a:xfrm>
              <a:off x="1484313" y="368301"/>
              <a:ext cx="174625" cy="331788"/>
            </a:xfrm>
            <a:custGeom>
              <a:avLst/>
              <a:gdLst>
                <a:gd name="T0" fmla="*/ 51 w 281"/>
                <a:gd name="T1" fmla="*/ 15 h 532"/>
                <a:gd name="T2" fmla="*/ 51 w 281"/>
                <a:gd name="T3" fmla="*/ 123 h 532"/>
                <a:gd name="T4" fmla="*/ 0 w 281"/>
                <a:gd name="T5" fmla="*/ 123 h 532"/>
                <a:gd name="T6" fmla="*/ 0 w 281"/>
                <a:gd name="T7" fmla="*/ 223 h 532"/>
                <a:gd name="T8" fmla="*/ 51 w 281"/>
                <a:gd name="T9" fmla="*/ 223 h 532"/>
                <a:gd name="T10" fmla="*/ 51 w 281"/>
                <a:gd name="T11" fmla="*/ 387 h 532"/>
                <a:gd name="T12" fmla="*/ 186 w 281"/>
                <a:gd name="T13" fmla="*/ 532 h 532"/>
                <a:gd name="T14" fmla="*/ 242 w 281"/>
                <a:gd name="T15" fmla="*/ 527 h 532"/>
                <a:gd name="T16" fmla="*/ 281 w 281"/>
                <a:gd name="T17" fmla="*/ 520 h 532"/>
                <a:gd name="T18" fmla="*/ 280 w 281"/>
                <a:gd name="T19" fmla="*/ 415 h 532"/>
                <a:gd name="T20" fmla="*/ 234 w 281"/>
                <a:gd name="T21" fmla="*/ 421 h 532"/>
                <a:gd name="T22" fmla="*/ 196 w 281"/>
                <a:gd name="T23" fmla="*/ 408 h 532"/>
                <a:gd name="T24" fmla="*/ 182 w 281"/>
                <a:gd name="T25" fmla="*/ 364 h 532"/>
                <a:gd name="T26" fmla="*/ 182 w 281"/>
                <a:gd name="T27" fmla="*/ 223 h 532"/>
                <a:gd name="T28" fmla="*/ 269 w 281"/>
                <a:gd name="T29" fmla="*/ 223 h 532"/>
                <a:gd name="T30" fmla="*/ 269 w 281"/>
                <a:gd name="T31" fmla="*/ 123 h 532"/>
                <a:gd name="T32" fmla="*/ 182 w 281"/>
                <a:gd name="T33" fmla="*/ 123 h 532"/>
                <a:gd name="T34" fmla="*/ 182 w 281"/>
                <a:gd name="T35" fmla="*/ 0 h 532"/>
                <a:gd name="T36" fmla="*/ 51 w 281"/>
                <a:gd name="T37" fmla="*/ 15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1" h="532">
                  <a:moveTo>
                    <a:pt x="51" y="15"/>
                  </a:moveTo>
                  <a:cubicBezTo>
                    <a:pt x="51" y="123"/>
                    <a:pt x="51" y="123"/>
                    <a:pt x="51" y="12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51" y="223"/>
                    <a:pt x="51" y="223"/>
                    <a:pt x="51" y="223"/>
                  </a:cubicBezTo>
                  <a:cubicBezTo>
                    <a:pt x="51" y="387"/>
                    <a:pt x="51" y="387"/>
                    <a:pt x="51" y="387"/>
                  </a:cubicBezTo>
                  <a:cubicBezTo>
                    <a:pt x="51" y="477"/>
                    <a:pt x="92" y="532"/>
                    <a:pt x="186" y="532"/>
                  </a:cubicBezTo>
                  <a:cubicBezTo>
                    <a:pt x="204" y="532"/>
                    <a:pt x="224" y="530"/>
                    <a:pt x="242" y="527"/>
                  </a:cubicBezTo>
                  <a:cubicBezTo>
                    <a:pt x="259" y="525"/>
                    <a:pt x="274" y="522"/>
                    <a:pt x="281" y="520"/>
                  </a:cubicBezTo>
                  <a:cubicBezTo>
                    <a:pt x="281" y="519"/>
                    <a:pt x="280" y="415"/>
                    <a:pt x="280" y="415"/>
                  </a:cubicBezTo>
                  <a:cubicBezTo>
                    <a:pt x="276" y="416"/>
                    <a:pt x="245" y="421"/>
                    <a:pt x="234" y="421"/>
                  </a:cubicBezTo>
                  <a:cubicBezTo>
                    <a:pt x="223" y="421"/>
                    <a:pt x="207" y="420"/>
                    <a:pt x="196" y="408"/>
                  </a:cubicBezTo>
                  <a:cubicBezTo>
                    <a:pt x="188" y="400"/>
                    <a:pt x="182" y="386"/>
                    <a:pt x="182" y="364"/>
                  </a:cubicBezTo>
                  <a:cubicBezTo>
                    <a:pt x="182" y="223"/>
                    <a:pt x="182" y="223"/>
                    <a:pt x="182" y="223"/>
                  </a:cubicBezTo>
                  <a:cubicBezTo>
                    <a:pt x="269" y="223"/>
                    <a:pt x="269" y="223"/>
                    <a:pt x="269" y="223"/>
                  </a:cubicBezTo>
                  <a:cubicBezTo>
                    <a:pt x="269" y="123"/>
                    <a:pt x="269" y="123"/>
                    <a:pt x="269" y="123"/>
                  </a:cubicBezTo>
                  <a:cubicBezTo>
                    <a:pt x="182" y="123"/>
                    <a:pt x="182" y="123"/>
                    <a:pt x="182" y="123"/>
                  </a:cubicBezTo>
                  <a:cubicBezTo>
                    <a:pt x="182" y="0"/>
                    <a:pt x="182" y="0"/>
                    <a:pt x="182" y="0"/>
                  </a:cubicBezTo>
                  <a:lnTo>
                    <a:pt x="51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5" name="Freeform 158"/>
            <p:cNvSpPr>
              <a:spLocks/>
            </p:cNvSpPr>
            <p:nvPr userDrawn="1"/>
          </p:nvSpPr>
          <p:spPr bwMode="auto">
            <a:xfrm>
              <a:off x="1676401" y="368301"/>
              <a:ext cx="176213" cy="331788"/>
            </a:xfrm>
            <a:custGeom>
              <a:avLst/>
              <a:gdLst>
                <a:gd name="T0" fmla="*/ 52 w 282"/>
                <a:gd name="T1" fmla="*/ 15 h 532"/>
                <a:gd name="T2" fmla="*/ 52 w 282"/>
                <a:gd name="T3" fmla="*/ 123 h 532"/>
                <a:gd name="T4" fmla="*/ 0 w 282"/>
                <a:gd name="T5" fmla="*/ 123 h 532"/>
                <a:gd name="T6" fmla="*/ 0 w 282"/>
                <a:gd name="T7" fmla="*/ 223 h 532"/>
                <a:gd name="T8" fmla="*/ 52 w 282"/>
                <a:gd name="T9" fmla="*/ 223 h 532"/>
                <a:gd name="T10" fmla="*/ 52 w 282"/>
                <a:gd name="T11" fmla="*/ 387 h 532"/>
                <a:gd name="T12" fmla="*/ 187 w 282"/>
                <a:gd name="T13" fmla="*/ 532 h 532"/>
                <a:gd name="T14" fmla="*/ 243 w 282"/>
                <a:gd name="T15" fmla="*/ 527 h 532"/>
                <a:gd name="T16" fmla="*/ 282 w 282"/>
                <a:gd name="T17" fmla="*/ 520 h 532"/>
                <a:gd name="T18" fmla="*/ 281 w 282"/>
                <a:gd name="T19" fmla="*/ 415 h 532"/>
                <a:gd name="T20" fmla="*/ 235 w 282"/>
                <a:gd name="T21" fmla="*/ 421 h 532"/>
                <a:gd name="T22" fmla="*/ 197 w 282"/>
                <a:gd name="T23" fmla="*/ 408 h 532"/>
                <a:gd name="T24" fmla="*/ 183 w 282"/>
                <a:gd name="T25" fmla="*/ 364 h 532"/>
                <a:gd name="T26" fmla="*/ 183 w 282"/>
                <a:gd name="T27" fmla="*/ 223 h 532"/>
                <a:gd name="T28" fmla="*/ 269 w 282"/>
                <a:gd name="T29" fmla="*/ 223 h 532"/>
                <a:gd name="T30" fmla="*/ 269 w 282"/>
                <a:gd name="T31" fmla="*/ 123 h 532"/>
                <a:gd name="T32" fmla="*/ 183 w 282"/>
                <a:gd name="T33" fmla="*/ 123 h 532"/>
                <a:gd name="T34" fmla="*/ 183 w 282"/>
                <a:gd name="T35" fmla="*/ 0 h 532"/>
                <a:gd name="T36" fmla="*/ 52 w 282"/>
                <a:gd name="T37" fmla="*/ 15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2" h="532">
                  <a:moveTo>
                    <a:pt x="52" y="15"/>
                  </a:moveTo>
                  <a:cubicBezTo>
                    <a:pt x="52" y="123"/>
                    <a:pt x="52" y="123"/>
                    <a:pt x="52" y="12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52" y="223"/>
                    <a:pt x="52" y="223"/>
                    <a:pt x="52" y="223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2" y="477"/>
                    <a:pt x="93" y="532"/>
                    <a:pt x="187" y="532"/>
                  </a:cubicBezTo>
                  <a:cubicBezTo>
                    <a:pt x="205" y="532"/>
                    <a:pt x="225" y="530"/>
                    <a:pt x="243" y="527"/>
                  </a:cubicBezTo>
                  <a:cubicBezTo>
                    <a:pt x="260" y="525"/>
                    <a:pt x="275" y="522"/>
                    <a:pt x="282" y="520"/>
                  </a:cubicBezTo>
                  <a:cubicBezTo>
                    <a:pt x="282" y="519"/>
                    <a:pt x="281" y="415"/>
                    <a:pt x="281" y="415"/>
                  </a:cubicBezTo>
                  <a:cubicBezTo>
                    <a:pt x="276" y="416"/>
                    <a:pt x="246" y="421"/>
                    <a:pt x="235" y="421"/>
                  </a:cubicBezTo>
                  <a:cubicBezTo>
                    <a:pt x="224" y="421"/>
                    <a:pt x="208" y="420"/>
                    <a:pt x="197" y="408"/>
                  </a:cubicBezTo>
                  <a:cubicBezTo>
                    <a:pt x="189" y="400"/>
                    <a:pt x="183" y="386"/>
                    <a:pt x="183" y="364"/>
                  </a:cubicBezTo>
                  <a:cubicBezTo>
                    <a:pt x="183" y="223"/>
                    <a:pt x="183" y="223"/>
                    <a:pt x="183" y="223"/>
                  </a:cubicBezTo>
                  <a:cubicBezTo>
                    <a:pt x="269" y="223"/>
                    <a:pt x="269" y="223"/>
                    <a:pt x="269" y="223"/>
                  </a:cubicBezTo>
                  <a:cubicBezTo>
                    <a:pt x="269" y="123"/>
                    <a:pt x="269" y="123"/>
                    <a:pt x="269" y="123"/>
                  </a:cubicBezTo>
                  <a:cubicBezTo>
                    <a:pt x="183" y="123"/>
                    <a:pt x="183" y="123"/>
                    <a:pt x="183" y="123"/>
                  </a:cubicBezTo>
                  <a:cubicBezTo>
                    <a:pt x="183" y="0"/>
                    <a:pt x="183" y="0"/>
                    <a:pt x="183" y="0"/>
                  </a:cubicBezTo>
                  <a:lnTo>
                    <a:pt x="52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6" name="Oval 159"/>
            <p:cNvSpPr>
              <a:spLocks noChangeArrowheads="1"/>
            </p:cNvSpPr>
            <p:nvPr userDrawn="1"/>
          </p:nvSpPr>
          <p:spPr bwMode="auto">
            <a:xfrm>
              <a:off x="2141538" y="608013"/>
              <a:ext cx="92075" cy="9207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  <p:sp>
          <p:nvSpPr>
            <p:cNvPr id="17" name="Freeform 160"/>
            <p:cNvSpPr>
              <a:spLocks noEditPoints="1"/>
            </p:cNvSpPr>
            <p:nvPr userDrawn="1"/>
          </p:nvSpPr>
          <p:spPr bwMode="auto">
            <a:xfrm>
              <a:off x="350838" y="350838"/>
              <a:ext cx="298450" cy="344488"/>
            </a:xfrm>
            <a:custGeom>
              <a:avLst/>
              <a:gdLst>
                <a:gd name="T0" fmla="*/ 0 w 477"/>
                <a:gd name="T1" fmla="*/ 552 h 552"/>
                <a:gd name="T2" fmla="*/ 151 w 477"/>
                <a:gd name="T3" fmla="*/ 552 h 552"/>
                <a:gd name="T4" fmla="*/ 183 w 477"/>
                <a:gd name="T5" fmla="*/ 551 h 552"/>
                <a:gd name="T6" fmla="*/ 477 w 477"/>
                <a:gd name="T7" fmla="*/ 276 h 552"/>
                <a:gd name="T8" fmla="*/ 152 w 477"/>
                <a:gd name="T9" fmla="*/ 0 h 552"/>
                <a:gd name="T10" fmla="*/ 0 w 477"/>
                <a:gd name="T11" fmla="*/ 7 h 552"/>
                <a:gd name="T12" fmla="*/ 0 w 477"/>
                <a:gd name="T13" fmla="*/ 552 h 552"/>
                <a:gd name="T14" fmla="*/ 193 w 477"/>
                <a:gd name="T15" fmla="*/ 444 h 552"/>
                <a:gd name="T16" fmla="*/ 174 w 477"/>
                <a:gd name="T17" fmla="*/ 445 h 552"/>
                <a:gd name="T18" fmla="*/ 131 w 477"/>
                <a:gd name="T19" fmla="*/ 445 h 552"/>
                <a:gd name="T20" fmla="*/ 131 w 477"/>
                <a:gd name="T21" fmla="*/ 112 h 552"/>
                <a:gd name="T22" fmla="*/ 177 w 477"/>
                <a:gd name="T23" fmla="*/ 109 h 552"/>
                <a:gd name="T24" fmla="*/ 338 w 477"/>
                <a:gd name="T25" fmla="*/ 276 h 552"/>
                <a:gd name="T26" fmla="*/ 193 w 477"/>
                <a:gd name="T27" fmla="*/ 44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552">
                  <a:moveTo>
                    <a:pt x="0" y="552"/>
                  </a:moveTo>
                  <a:cubicBezTo>
                    <a:pt x="151" y="552"/>
                    <a:pt x="151" y="552"/>
                    <a:pt x="151" y="552"/>
                  </a:cubicBezTo>
                  <a:cubicBezTo>
                    <a:pt x="161" y="552"/>
                    <a:pt x="174" y="552"/>
                    <a:pt x="183" y="551"/>
                  </a:cubicBezTo>
                  <a:cubicBezTo>
                    <a:pt x="391" y="541"/>
                    <a:pt x="477" y="418"/>
                    <a:pt x="477" y="276"/>
                  </a:cubicBezTo>
                  <a:cubicBezTo>
                    <a:pt x="477" y="99"/>
                    <a:pt x="358" y="0"/>
                    <a:pt x="152" y="0"/>
                  </a:cubicBezTo>
                  <a:cubicBezTo>
                    <a:pt x="99" y="0"/>
                    <a:pt x="52" y="2"/>
                    <a:pt x="0" y="7"/>
                  </a:cubicBezTo>
                  <a:lnTo>
                    <a:pt x="0" y="552"/>
                  </a:lnTo>
                  <a:close/>
                  <a:moveTo>
                    <a:pt x="193" y="444"/>
                  </a:moveTo>
                  <a:cubicBezTo>
                    <a:pt x="188" y="445"/>
                    <a:pt x="179" y="445"/>
                    <a:pt x="174" y="445"/>
                  </a:cubicBezTo>
                  <a:cubicBezTo>
                    <a:pt x="131" y="445"/>
                    <a:pt x="131" y="445"/>
                    <a:pt x="131" y="445"/>
                  </a:cubicBezTo>
                  <a:cubicBezTo>
                    <a:pt x="132" y="445"/>
                    <a:pt x="131" y="112"/>
                    <a:pt x="131" y="112"/>
                  </a:cubicBezTo>
                  <a:cubicBezTo>
                    <a:pt x="146" y="110"/>
                    <a:pt x="165" y="109"/>
                    <a:pt x="177" y="109"/>
                  </a:cubicBezTo>
                  <a:cubicBezTo>
                    <a:pt x="255" y="109"/>
                    <a:pt x="338" y="160"/>
                    <a:pt x="338" y="276"/>
                  </a:cubicBezTo>
                  <a:cubicBezTo>
                    <a:pt x="338" y="398"/>
                    <a:pt x="260" y="439"/>
                    <a:pt x="193" y="44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72078" fontAlgn="auto">
                <a:spcBef>
                  <a:spcPts val="0"/>
                </a:spcBef>
                <a:spcAft>
                  <a:spcPts val="0"/>
                </a:spcAft>
              </a:pPr>
              <a:endParaRPr lang="pl-PL" sz="1900">
                <a:solidFill>
                  <a:srgbClr val="141414"/>
                </a:solidFill>
                <a:latin typeface="Frutiger Next Pro Ligh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080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025" y="352655"/>
            <a:ext cx="9348294" cy="3958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 bwMode="gray">
          <a:xfrm>
            <a:off x="354628" y="1187523"/>
            <a:ext cx="9348294" cy="57907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161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3820416"/>
              </p:ext>
            </p:extLst>
          </p:nvPr>
        </p:nvGraphicFramePr>
        <p:xfrm>
          <a:off x="0" y="2"/>
          <a:ext cx="161218" cy="17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6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218" cy="17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83537101"/>
              </p:ext>
            </p:extLst>
          </p:nvPr>
        </p:nvGraphicFramePr>
        <p:xfrm>
          <a:off x="0" y="2"/>
          <a:ext cx="161218" cy="17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0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218" cy="17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19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9" y="1814513"/>
            <a:ext cx="4449762" cy="5129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14513"/>
            <a:ext cx="4451350" cy="5129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999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090" y="1301751"/>
            <a:ext cx="4556126" cy="591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4616" y="1301751"/>
            <a:ext cx="4557711" cy="591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457201" y="7429513"/>
            <a:ext cx="311150" cy="163513"/>
          </a:xfrm>
          <a:prstGeom prst="rect">
            <a:avLst/>
          </a:prstGeom>
        </p:spPr>
        <p:txBody>
          <a:bodyPr lIns="97274" tIns="48637" rIns="97274" bIns="48637"/>
          <a:lstStyle>
            <a:lvl1pPr>
              <a:defRPr/>
            </a:lvl1pPr>
          </a:lstStyle>
          <a:p>
            <a:pPr defTabSz="972078" fontAlgn="auto">
              <a:spcBef>
                <a:spcPts val="0"/>
              </a:spcBef>
              <a:spcAft>
                <a:spcPts val="0"/>
              </a:spcAft>
              <a:defRPr/>
            </a:pPr>
            <a:fld id="{417B99B1-6763-433F-9B63-9C14132C7890}" type="slidenum">
              <a:rPr lang="en-US" sz="1900">
                <a:solidFill>
                  <a:srgbClr val="002776"/>
                </a:solidFill>
                <a:cs typeface="+mn-cs"/>
              </a:rPr>
              <a:pPr defTabSz="97207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900">
              <a:solidFill>
                <a:srgbClr val="002776"/>
              </a:solidFill>
              <a:cs typeface="+mn-cs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849314" y="7429513"/>
            <a:ext cx="4749800" cy="163513"/>
          </a:xfrm>
          <a:prstGeom prst="rect">
            <a:avLst/>
          </a:prstGeom>
        </p:spPr>
        <p:txBody>
          <a:bodyPr lIns="97274" tIns="48637" rIns="97274" bIns="48637"/>
          <a:lstStyle>
            <a:lvl1pPr>
              <a:defRPr/>
            </a:lvl1pPr>
          </a:lstStyle>
          <a:p>
            <a:pPr defTabSz="9720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smtClean="0">
                <a:solidFill>
                  <a:srgbClr val="002776"/>
                </a:solidFill>
                <a:cs typeface="+mn-cs"/>
              </a:rPr>
              <a:t>Presentation title</a:t>
            </a:r>
            <a:endParaRPr lang="en-US" sz="1900">
              <a:solidFill>
                <a:srgbClr val="002776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24716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lflatz\Desktop\Raiffeisen International\Images\ind_man_glb_ve_213_hi.jpg"/>
          <p:cNvPicPr>
            <a:picLocks noChangeAspect="1" noChangeArrowheads="1"/>
          </p:cNvPicPr>
          <p:nvPr userDrawn="1"/>
        </p:nvPicPr>
        <p:blipFill>
          <a:blip r:embed="rId2" cstate="print"/>
          <a:srcRect r="9231" b="17719"/>
          <a:stretch>
            <a:fillRect/>
          </a:stretch>
        </p:blipFill>
        <p:spPr bwMode="auto">
          <a:xfrm>
            <a:off x="5155760" y="4100733"/>
            <a:ext cx="4047623" cy="3113110"/>
          </a:xfrm>
          <a:prstGeom prst="rect">
            <a:avLst/>
          </a:prstGeom>
          <a:noFill/>
        </p:spPr>
      </p:pic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3553" y="2236387"/>
            <a:ext cx="9223984" cy="1526455"/>
          </a:xfrm>
        </p:spPr>
        <p:txBody>
          <a:bodyPr/>
          <a:lstStyle>
            <a:lvl1pPr>
              <a:lnSpc>
                <a:spcPts val="5300"/>
              </a:lnSpc>
              <a:defRPr sz="6000">
                <a:latin typeface="Times New Roman" pitchFamily="18" charset="0"/>
              </a:defRPr>
            </a:lvl1pPr>
          </a:lstStyle>
          <a:p>
            <a:r>
              <a:rPr lang="en-GB" altLang="en-GB"/>
              <a:t>Click to edit Master title style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87" y="4074613"/>
            <a:ext cx="5940517" cy="287475"/>
          </a:xfrm>
        </p:spPr>
        <p:txBody>
          <a:bodyPr/>
          <a:lstStyle>
            <a:lvl1pPr marL="0" indent="0">
              <a:lnSpc>
                <a:spcPct val="107000"/>
              </a:lnSpc>
              <a:spcAft>
                <a:spcPct val="0"/>
              </a:spcAft>
              <a:buFontTx/>
              <a:buNone/>
              <a:defRPr sz="1000"/>
            </a:lvl1pPr>
          </a:lstStyle>
          <a:p>
            <a:r>
              <a:rPr lang="en-GB" altLang="en-GB"/>
              <a:t>Click to edit Master subtitle style</a:t>
            </a:r>
          </a:p>
        </p:txBody>
      </p:sp>
      <p:pic>
        <p:nvPicPr>
          <p:cNvPr id="6" name="Picture 5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114112" y="244290"/>
            <a:ext cx="3441820" cy="4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9319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12" y="170060"/>
            <a:ext cx="9135493" cy="9096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3000" noProof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64375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8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3039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333" y="1601597"/>
            <a:ext cx="4752699" cy="2656113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891347" y="7399687"/>
            <a:ext cx="278907" cy="122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/>
            <a:fld id="{1883B3A8-B6DB-42E8-A225-A8809078D346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/>
              <a:t>‹#›</a:t>
            </a:fld>
            <a:endParaRPr lang="en-GB" sz="1100" dirty="0">
              <a:solidFill>
                <a:prstClr val="black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 anchor="t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 lvl="0"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</a:pPr>
            <a:r>
              <a:rPr lang="en-GB" noProof="0" smtClean="0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5178333" y="4419668"/>
            <a:ext cx="4752699" cy="2684905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27362" y="354509"/>
            <a:ext cx="9802040" cy="1164298"/>
          </a:xfrm>
        </p:spPr>
        <p:txBody>
          <a:bodyPr lIns="0" tIns="0" rIns="0" bIns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chemeClr val="accent3"/>
                </a:solidFill>
                <a:latin typeface="Times New Roman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25750" y="1601587"/>
            <a:ext cx="4759149" cy="550297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936322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93254" y="7402350"/>
            <a:ext cx="2275161" cy="24716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US" sz="1100" dirty="0">
                <a:solidFill>
                  <a:prstClr val="black"/>
                </a:solidFill>
                <a:cs typeface="+mn-cs"/>
              </a:rPr>
              <a:t>– </a:t>
            </a:r>
            <a:fld id="{EC5A6987-60BD-4146-9D07-34C58D9CFB79}" type="slidenum">
              <a:rPr lang="en-US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r>
              <a:rPr lang="en-US" sz="1100" dirty="0">
                <a:solidFill>
                  <a:prstClr val="black"/>
                </a:solidFill>
                <a:cs typeface="+mn-cs"/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11788074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64" y="408083"/>
            <a:ext cx="9267863" cy="7141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064" y="1326272"/>
            <a:ext cx="4554719" cy="5917209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6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9206" y="1326272"/>
            <a:ext cx="4554719" cy="5917209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0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6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457877" y="7430278"/>
            <a:ext cx="311151" cy="1619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fld id="{8B3965DE-134A-4783-9B86-416843CB6005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GB" sz="1100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849637" y="7430278"/>
            <a:ext cx="4749475" cy="1619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GB" sz="1100" smtClean="0">
                <a:solidFill>
                  <a:prstClr val="black"/>
                </a:solidFill>
                <a:cs typeface="+mn-cs"/>
              </a:rPr>
              <a:t>Presentation title</a:t>
            </a:r>
            <a:endParaRPr lang="en-GB" sz="1100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5190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chemeClr val="bg1"/>
                </a:solidFill>
                <a:latin typeface="Arial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891347" y="7399688"/>
            <a:ext cx="278907" cy="12236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fld id="{A55F8A39-BFA0-40D5-B004-0645762286DF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GB" sz="1100" dirty="0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8286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lflatz\Desktop\Raiffeisen International\Images\ind_man_glb_ve_213_hi.jpg"/>
          <p:cNvPicPr>
            <a:picLocks noChangeAspect="1" noChangeArrowheads="1"/>
          </p:cNvPicPr>
          <p:nvPr userDrawn="1"/>
        </p:nvPicPr>
        <p:blipFill>
          <a:blip r:embed="rId2" cstate="print"/>
          <a:srcRect r="9231" b="17719"/>
          <a:stretch>
            <a:fillRect/>
          </a:stretch>
        </p:blipFill>
        <p:spPr bwMode="auto">
          <a:xfrm>
            <a:off x="5155758" y="4100733"/>
            <a:ext cx="4047623" cy="3113110"/>
          </a:xfrm>
          <a:prstGeom prst="rect">
            <a:avLst/>
          </a:prstGeom>
          <a:noFill/>
        </p:spPr>
      </p:pic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3553" y="2236385"/>
            <a:ext cx="9223984" cy="1526455"/>
          </a:xfrm>
        </p:spPr>
        <p:txBody>
          <a:bodyPr/>
          <a:lstStyle>
            <a:lvl1pPr>
              <a:lnSpc>
                <a:spcPts val="5300"/>
              </a:lnSpc>
              <a:defRPr sz="6000">
                <a:latin typeface="Times New Roman" pitchFamily="18" charset="0"/>
              </a:defRPr>
            </a:lvl1pPr>
          </a:lstStyle>
          <a:p>
            <a:r>
              <a:rPr lang="en-GB" altLang="en-GB"/>
              <a:t>Click to edit Master title style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84" y="4074611"/>
            <a:ext cx="5940517" cy="287475"/>
          </a:xfrm>
        </p:spPr>
        <p:txBody>
          <a:bodyPr/>
          <a:lstStyle>
            <a:lvl1pPr marL="0" indent="0">
              <a:lnSpc>
                <a:spcPct val="107000"/>
              </a:lnSpc>
              <a:spcAft>
                <a:spcPct val="0"/>
              </a:spcAft>
              <a:buFontTx/>
              <a:buNone/>
              <a:defRPr sz="1000"/>
            </a:lvl1pPr>
          </a:lstStyle>
          <a:p>
            <a:r>
              <a:rPr lang="en-GB" altLang="en-GB"/>
              <a:t>Click to edit Master subtitle style</a:t>
            </a:r>
          </a:p>
        </p:txBody>
      </p:sp>
      <p:pic>
        <p:nvPicPr>
          <p:cNvPr id="6" name="Picture 5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114112" y="244290"/>
            <a:ext cx="3441820" cy="4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660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56" y="1739900"/>
            <a:ext cx="4444999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56" y="2465388"/>
            <a:ext cx="4444999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81" y="1739900"/>
            <a:ext cx="4446587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81" y="2465388"/>
            <a:ext cx="4446587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165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12" y="170060"/>
            <a:ext cx="9135493" cy="9096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3000" noProof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99392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7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6530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330" y="1601595"/>
            <a:ext cx="4752699" cy="2656113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891347" y="7399687"/>
            <a:ext cx="278907" cy="122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/>
            <a:fld id="{1883B3A8-B6DB-42E8-A225-A8809078D346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/>
              <a:t>‹#›</a:t>
            </a:fld>
            <a:endParaRPr lang="en-GB" sz="1100" dirty="0">
              <a:solidFill>
                <a:prstClr val="black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 anchor="t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 lvl="0"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</a:pPr>
            <a:r>
              <a:rPr lang="en-GB" noProof="0" smtClean="0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5178330" y="4419666"/>
            <a:ext cx="4752699" cy="2684905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27362" y="354509"/>
            <a:ext cx="9802040" cy="1164298"/>
          </a:xfrm>
        </p:spPr>
        <p:txBody>
          <a:bodyPr lIns="0" tIns="0" rIns="0" bIns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chemeClr val="accent3"/>
                </a:solidFill>
                <a:latin typeface="Times New Roman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25750" y="1601587"/>
            <a:ext cx="4759149" cy="550297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413877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93251" y="7402348"/>
            <a:ext cx="2275161" cy="24716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US" sz="1100" dirty="0">
                <a:solidFill>
                  <a:prstClr val="black"/>
                </a:solidFill>
                <a:cs typeface="+mn-cs"/>
              </a:rPr>
              <a:t>– </a:t>
            </a:r>
            <a:fld id="{EC5A6987-60BD-4146-9D07-34C58D9CFB79}" type="slidenum">
              <a:rPr lang="en-US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r>
              <a:rPr lang="en-US" sz="1100" dirty="0">
                <a:solidFill>
                  <a:prstClr val="black"/>
                </a:solidFill>
                <a:cs typeface="+mn-cs"/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16344538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64" y="408083"/>
            <a:ext cx="9267863" cy="7141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064" y="1326272"/>
            <a:ext cx="4554719" cy="5917209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6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9206" y="1326272"/>
            <a:ext cx="4554719" cy="5917209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0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6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457874" y="7430278"/>
            <a:ext cx="311151" cy="1619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fld id="{8B3965DE-134A-4783-9B86-416843CB6005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GB" sz="1100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849634" y="7430278"/>
            <a:ext cx="4749475" cy="1619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GB" sz="1100" smtClean="0">
                <a:solidFill>
                  <a:prstClr val="black"/>
                </a:solidFill>
                <a:cs typeface="+mn-cs"/>
              </a:rPr>
              <a:t>Presentation title</a:t>
            </a:r>
            <a:endParaRPr lang="en-GB" sz="1100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7874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chemeClr val="bg1"/>
                </a:solidFill>
                <a:latin typeface="Arial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891347" y="7399688"/>
            <a:ext cx="278907" cy="12236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fld id="{A55F8A39-BFA0-40D5-B004-0645762286DF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GB" sz="1100" dirty="0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20675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lflatz\Desktop\Raiffeisen International\Images\ind_man_glb_ve_213_hi.jpg"/>
          <p:cNvPicPr>
            <a:picLocks noChangeAspect="1" noChangeArrowheads="1"/>
          </p:cNvPicPr>
          <p:nvPr userDrawn="1"/>
        </p:nvPicPr>
        <p:blipFill>
          <a:blip r:embed="rId2" cstate="print"/>
          <a:srcRect r="9231" b="17719"/>
          <a:stretch>
            <a:fillRect/>
          </a:stretch>
        </p:blipFill>
        <p:spPr bwMode="auto">
          <a:xfrm>
            <a:off x="5155755" y="4100733"/>
            <a:ext cx="4047623" cy="3113110"/>
          </a:xfrm>
          <a:prstGeom prst="rect">
            <a:avLst/>
          </a:prstGeom>
          <a:noFill/>
        </p:spPr>
      </p:pic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3553" y="2236383"/>
            <a:ext cx="9223984" cy="1526455"/>
          </a:xfrm>
        </p:spPr>
        <p:txBody>
          <a:bodyPr/>
          <a:lstStyle>
            <a:lvl1pPr>
              <a:lnSpc>
                <a:spcPts val="5300"/>
              </a:lnSpc>
              <a:defRPr sz="6000">
                <a:latin typeface="Times New Roman" pitchFamily="18" charset="0"/>
              </a:defRPr>
            </a:lvl1pPr>
          </a:lstStyle>
          <a:p>
            <a:r>
              <a:rPr lang="en-GB" altLang="en-GB"/>
              <a:t>Click to edit Master title style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81" y="4074609"/>
            <a:ext cx="5940517" cy="287475"/>
          </a:xfrm>
        </p:spPr>
        <p:txBody>
          <a:bodyPr/>
          <a:lstStyle>
            <a:lvl1pPr marL="0" indent="0">
              <a:lnSpc>
                <a:spcPct val="107000"/>
              </a:lnSpc>
              <a:spcAft>
                <a:spcPct val="0"/>
              </a:spcAft>
              <a:buFontTx/>
              <a:buNone/>
              <a:defRPr sz="1000"/>
            </a:lvl1pPr>
          </a:lstStyle>
          <a:p>
            <a:r>
              <a:rPr lang="en-GB" altLang="en-GB"/>
              <a:t>Click to edit Master subtitle style</a:t>
            </a:r>
          </a:p>
        </p:txBody>
      </p:sp>
      <p:pic>
        <p:nvPicPr>
          <p:cNvPr id="6" name="Picture 5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114112" y="244290"/>
            <a:ext cx="3441820" cy="4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725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12" y="170060"/>
            <a:ext cx="9135493" cy="9096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3000" noProof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06426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38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8501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2957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327" y="1601593"/>
            <a:ext cx="4752699" cy="2656113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891347" y="7399687"/>
            <a:ext cx="278907" cy="122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/>
            <a:fld id="{1883B3A8-B6DB-42E8-A225-A8809078D346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/>
              <a:t>‹#›</a:t>
            </a:fld>
            <a:endParaRPr lang="en-GB" sz="1100" dirty="0">
              <a:solidFill>
                <a:prstClr val="black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 anchor="t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 lvl="0"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</a:pPr>
            <a:r>
              <a:rPr lang="en-GB" noProof="0" smtClean="0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5178327" y="4419664"/>
            <a:ext cx="4752699" cy="2684905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27362" y="354509"/>
            <a:ext cx="9802040" cy="1164298"/>
          </a:xfrm>
        </p:spPr>
        <p:txBody>
          <a:bodyPr lIns="0" tIns="0" rIns="0" bIns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chemeClr val="accent3"/>
                </a:solidFill>
                <a:latin typeface="Times New Roman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25750" y="1601587"/>
            <a:ext cx="4759149" cy="550297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53751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93248" y="7402346"/>
            <a:ext cx="2275161" cy="24716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US" sz="1100" dirty="0">
                <a:solidFill>
                  <a:prstClr val="black"/>
                </a:solidFill>
                <a:cs typeface="+mn-cs"/>
              </a:rPr>
              <a:t>– </a:t>
            </a:r>
            <a:fld id="{EC5A6987-60BD-4146-9D07-34C58D9CFB79}" type="slidenum">
              <a:rPr lang="en-US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r>
              <a:rPr lang="en-US" sz="1100" dirty="0">
                <a:solidFill>
                  <a:prstClr val="black"/>
                </a:solidFill>
                <a:cs typeface="+mn-cs"/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183858041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64" y="408083"/>
            <a:ext cx="9267863" cy="7141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064" y="1326272"/>
            <a:ext cx="4554719" cy="5917209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6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9206" y="1326272"/>
            <a:ext cx="4554719" cy="5917209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1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US" sz="1000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6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457871" y="7430278"/>
            <a:ext cx="311151" cy="1619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fld id="{8B3965DE-134A-4783-9B86-416843CB6005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GB" sz="1100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849631" y="7430278"/>
            <a:ext cx="4749475" cy="1619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GB" sz="1100" smtClean="0">
                <a:solidFill>
                  <a:prstClr val="black"/>
                </a:solidFill>
                <a:cs typeface="+mn-cs"/>
              </a:rPr>
              <a:t>Presentation title</a:t>
            </a:r>
            <a:endParaRPr lang="en-GB" sz="1100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4135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chemeClr val="bg1"/>
                </a:solidFill>
                <a:latin typeface="Arial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1000" b="1" i="0">
                <a:solidFill>
                  <a:srgbClr val="000066"/>
                </a:solidFill>
                <a:latin typeface="Arial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891347" y="7399688"/>
            <a:ext cx="278907" cy="12236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fld id="{A55F8A39-BFA0-40D5-B004-0645762286DF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GB" sz="1100" dirty="0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9935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lflatz\Desktop\Raiffeisen International\Images\ind_man_glb_ve_213_hi.jpg"/>
          <p:cNvPicPr>
            <a:picLocks noChangeAspect="1" noChangeArrowheads="1"/>
          </p:cNvPicPr>
          <p:nvPr userDrawn="1"/>
        </p:nvPicPr>
        <p:blipFill>
          <a:blip r:embed="rId2" cstate="print"/>
          <a:srcRect r="9231" b="17719"/>
          <a:stretch>
            <a:fillRect/>
          </a:stretch>
        </p:blipFill>
        <p:spPr bwMode="auto">
          <a:xfrm>
            <a:off x="5155750" y="4100733"/>
            <a:ext cx="4047623" cy="3113110"/>
          </a:xfrm>
          <a:prstGeom prst="rect">
            <a:avLst/>
          </a:prstGeom>
          <a:noFill/>
        </p:spPr>
      </p:pic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3553" y="2236380"/>
            <a:ext cx="9223984" cy="1526455"/>
          </a:xfrm>
        </p:spPr>
        <p:txBody>
          <a:bodyPr/>
          <a:lstStyle>
            <a:lvl1pPr>
              <a:lnSpc>
                <a:spcPts val="5300"/>
              </a:lnSpc>
              <a:defRPr sz="6000">
                <a:latin typeface="Times New Roman" pitchFamily="18" charset="0"/>
              </a:defRPr>
            </a:lvl1pPr>
          </a:lstStyle>
          <a:p>
            <a:r>
              <a:rPr lang="en-GB" altLang="en-GB"/>
              <a:t>Click to edit Master title style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77" y="4074606"/>
            <a:ext cx="5940517" cy="287475"/>
          </a:xfrm>
        </p:spPr>
        <p:txBody>
          <a:bodyPr/>
          <a:lstStyle>
            <a:lvl1pPr marL="0" indent="0">
              <a:lnSpc>
                <a:spcPct val="107000"/>
              </a:lnSpc>
              <a:spcAft>
                <a:spcPct val="0"/>
              </a:spcAft>
              <a:buFontTx/>
              <a:buNone/>
              <a:defRPr sz="1000"/>
            </a:lvl1pPr>
          </a:lstStyle>
          <a:p>
            <a:r>
              <a:rPr lang="en-GB" altLang="en-GB"/>
              <a:t>Click to edit Master subtitle style</a:t>
            </a:r>
          </a:p>
        </p:txBody>
      </p:sp>
      <p:pic>
        <p:nvPicPr>
          <p:cNvPr id="6" name="Picture 5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114112" y="244290"/>
            <a:ext cx="3441820" cy="4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2889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12" y="170060"/>
            <a:ext cx="9135493" cy="9096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3000" noProof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7650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6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3822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323" y="1601590"/>
            <a:ext cx="4752699" cy="2656113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891347" y="7399687"/>
            <a:ext cx="278907" cy="122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/>
            <a:fld id="{1883B3A8-B6DB-42E8-A225-A8809078D346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/>
              <a:t>‹#›</a:t>
            </a:fld>
            <a:endParaRPr lang="en-GB" sz="1100" dirty="0">
              <a:solidFill>
                <a:prstClr val="black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30588" y="179954"/>
            <a:ext cx="3485528" cy="174554"/>
          </a:xfrm>
        </p:spPr>
        <p:txBody>
          <a:bodyPr lIns="0" tIns="0" rIns="0" bIns="0" anchor="t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 lvl="0"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</a:pPr>
            <a:r>
              <a:rPr lang="en-GB" noProof="0" smtClean="0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5178323" y="4419661"/>
            <a:ext cx="4752699" cy="2684905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27362" y="354509"/>
            <a:ext cx="9802040" cy="1164298"/>
          </a:xfrm>
        </p:spPr>
        <p:txBody>
          <a:bodyPr lIns="0" tIns="0" rIns="0" bIns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chemeClr val="accent3"/>
                </a:solidFill>
                <a:latin typeface="Times New Roman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25750" y="1601587"/>
            <a:ext cx="4759149" cy="550297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673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993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93244" y="7402343"/>
            <a:ext cx="2275161" cy="24716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US" sz="1100" dirty="0">
                <a:solidFill>
                  <a:prstClr val="black"/>
                </a:solidFill>
                <a:cs typeface="+mn-cs"/>
              </a:rPr>
              <a:t>– </a:t>
            </a:r>
            <a:fld id="{EC5A6987-60BD-4146-9D07-34C58D9CFB79}" type="slidenum">
              <a:rPr lang="en-US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r>
              <a:rPr lang="en-US" sz="1100" dirty="0">
                <a:solidFill>
                  <a:prstClr val="black"/>
                </a:solidFill>
                <a:cs typeface="+mn-cs"/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30505843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lflatz\Desktop\Raiffeisen International\Images\ind_man_glb_ve_213_hi.jpg"/>
          <p:cNvPicPr>
            <a:picLocks noChangeAspect="1" noChangeArrowheads="1"/>
          </p:cNvPicPr>
          <p:nvPr userDrawn="1"/>
        </p:nvPicPr>
        <p:blipFill>
          <a:blip r:embed="rId2" cstate="print"/>
          <a:srcRect r="9231" b="17719"/>
          <a:stretch>
            <a:fillRect/>
          </a:stretch>
        </p:blipFill>
        <p:spPr bwMode="auto">
          <a:xfrm>
            <a:off x="5155743" y="4100733"/>
            <a:ext cx="4047623" cy="3113110"/>
          </a:xfrm>
          <a:prstGeom prst="rect">
            <a:avLst/>
          </a:prstGeom>
          <a:noFill/>
        </p:spPr>
      </p:pic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3553" y="2236375"/>
            <a:ext cx="9223984" cy="1526455"/>
          </a:xfrm>
        </p:spPr>
        <p:txBody>
          <a:bodyPr/>
          <a:lstStyle>
            <a:lvl1pPr>
              <a:lnSpc>
                <a:spcPts val="5300"/>
              </a:lnSpc>
              <a:defRPr sz="6000">
                <a:latin typeface="Times New Roman" pitchFamily="18" charset="0"/>
              </a:defRPr>
            </a:lvl1pPr>
          </a:lstStyle>
          <a:p>
            <a:r>
              <a:rPr lang="en-GB" altLang="en-GB"/>
              <a:t>Click to edit Master title style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70" y="4074601"/>
            <a:ext cx="5940517" cy="287475"/>
          </a:xfrm>
        </p:spPr>
        <p:txBody>
          <a:bodyPr/>
          <a:lstStyle>
            <a:lvl1pPr marL="0" indent="0">
              <a:lnSpc>
                <a:spcPct val="107000"/>
              </a:lnSpc>
              <a:spcAft>
                <a:spcPct val="0"/>
              </a:spcAft>
              <a:buFontTx/>
              <a:buNone/>
              <a:defRPr sz="1000"/>
            </a:lvl1pPr>
          </a:lstStyle>
          <a:p>
            <a:r>
              <a:rPr lang="en-GB" altLang="en-GB"/>
              <a:t>Click to edit Master subtitle style</a:t>
            </a:r>
          </a:p>
        </p:txBody>
      </p:sp>
      <p:pic>
        <p:nvPicPr>
          <p:cNvPr id="6" name="Picture 5" descr="DEL_PRI_RGB"/>
          <p:cNvPicPr>
            <a:picLocks noChangeArrowheads="1"/>
          </p:cNvPicPr>
          <p:nvPr userDrawn="1"/>
        </p:nvPicPr>
        <p:blipFill>
          <a:blip r:embed="rId3" cstate="print"/>
          <a:srcRect l="7785" t="27351" r="9871" b="25598"/>
          <a:stretch>
            <a:fillRect/>
          </a:stretch>
        </p:blipFill>
        <p:spPr bwMode="auto">
          <a:xfrm>
            <a:off x="114112" y="244288"/>
            <a:ext cx="3441820" cy="4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265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12" y="170060"/>
            <a:ext cx="9135493" cy="9096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3000" noProof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6753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30071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316" y="1601585"/>
            <a:ext cx="4752699" cy="2656113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891347" y="7399686"/>
            <a:ext cx="278907" cy="122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eaLnBrk="0" hangingPunct="0"/>
            <a:fld id="{1883B3A8-B6DB-42E8-A225-A8809078D346}" type="slidenum">
              <a:rPr lang="en-GB" sz="1100">
                <a:solidFill>
                  <a:prstClr val="black"/>
                </a:solidFill>
                <a:cs typeface="+mn-cs"/>
              </a:rPr>
              <a:pPr algn="ctr" eaLnBrk="0" hangingPunct="0"/>
              <a:t>‹#›</a:t>
            </a:fld>
            <a:endParaRPr lang="en-GB" sz="1100" dirty="0">
              <a:solidFill>
                <a:prstClr val="black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30587" y="179954"/>
            <a:ext cx="3485528" cy="174554"/>
          </a:xfrm>
        </p:spPr>
        <p:txBody>
          <a:bodyPr lIns="0" tIns="0" rIns="0" bIns="0" anchor="t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 lvl="0"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</a:pPr>
            <a:r>
              <a:rPr lang="en-GB" noProof="0" smtClean="0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5178316" y="4419656"/>
            <a:ext cx="4752699" cy="2684905"/>
          </a:xfrm>
          <a:noFill/>
        </p:spPr>
        <p:txBody>
          <a:bodyPr/>
          <a:lstStyle>
            <a:lvl1pPr marL="0" indent="0">
              <a:defRPr sz="1100"/>
            </a:lvl1pPr>
            <a:lvl2pPr marL="179388" indent="-179387">
              <a:defRPr sz="1000"/>
            </a:lvl2pPr>
            <a:lvl3pPr marL="360363" indent="-180975">
              <a:defRPr sz="1000"/>
            </a:lvl3pPr>
            <a:lvl4pPr marL="539750" indent="-179388">
              <a:defRPr sz="1000"/>
            </a:lvl4pPr>
            <a:lvl5pPr marL="720725" indent="-180975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27362" y="354508"/>
            <a:ext cx="9802040" cy="1164298"/>
          </a:xfrm>
        </p:spPr>
        <p:txBody>
          <a:bodyPr lIns="0" tIns="0" rIns="0" bIns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chemeClr val="accent3"/>
                </a:solidFill>
                <a:latin typeface="Times New Roman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715000" algn="l"/>
              </a:tabLst>
              <a:defRPr sz="2000" b="0" i="0">
                <a:solidFill>
                  <a:srgbClr val="6666FF"/>
                </a:solidFill>
                <a:latin typeface="Times New Roman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25750" y="1601587"/>
            <a:ext cx="4759149" cy="550297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1966976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93236" y="7402338"/>
            <a:ext cx="2275161" cy="24716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defRPr/>
            </a:pPr>
            <a:r>
              <a:rPr lang="en-US" sz="1100" dirty="0">
                <a:solidFill>
                  <a:prstClr val="black"/>
                </a:solidFill>
                <a:cs typeface="+mn-cs"/>
              </a:rPr>
              <a:t>– </a:t>
            </a:r>
            <a:fld id="{EC5A6987-60BD-4146-9D07-34C58D9CFB79}" type="slidenum">
              <a:rPr lang="en-US" sz="1100">
                <a:solidFill>
                  <a:prstClr val="black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r>
              <a:rPr lang="en-US" sz="1100" dirty="0">
                <a:solidFill>
                  <a:prstClr val="black"/>
                </a:solidFill>
                <a:cs typeface="+mn-cs"/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1217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55" y="309563"/>
            <a:ext cx="3309937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3843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55" y="1627188"/>
            <a:ext cx="3309937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4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6" y="5441950"/>
            <a:ext cx="6035674" cy="6429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6" y="695326"/>
            <a:ext cx="6035674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6" y="6084888"/>
            <a:ext cx="6035674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7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tags" Target="../tags/tag6.xml"/><Relationship Id="rId12" Type="http://schemas.openxmlformats.org/officeDocument/2006/relationships/tags" Target="../tags/tag7.xml"/><Relationship Id="rId13" Type="http://schemas.openxmlformats.org/officeDocument/2006/relationships/tags" Target="../tags/tag8.xml"/><Relationship Id="rId14" Type="http://schemas.openxmlformats.org/officeDocument/2006/relationships/oleObject" Target="../embeddings/oleObject1.bin"/><Relationship Id="rId15" Type="http://schemas.openxmlformats.org/officeDocument/2006/relationships/image" Target="../media/image6.emf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theme" Target="../theme/theme4.xml"/><Relationship Id="rId6" Type="http://schemas.openxmlformats.org/officeDocument/2006/relationships/vmlDrawing" Target="../drawings/vmlDrawing1.vml"/><Relationship Id="rId7" Type="http://schemas.openxmlformats.org/officeDocument/2006/relationships/tags" Target="../tags/tag2.xml"/><Relationship Id="rId8" Type="http://schemas.openxmlformats.org/officeDocument/2006/relationships/tags" Target="../tags/tag3.xml"/><Relationship Id="rId9" Type="http://schemas.openxmlformats.org/officeDocument/2006/relationships/tags" Target="../tags/tag4.xml"/><Relationship Id="rId10" Type="http://schemas.openxmlformats.org/officeDocument/2006/relationships/tags" Target="../tags/tag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5.xml"/><Relationship Id="rId6" Type="http://schemas.openxmlformats.org/officeDocument/2006/relationships/slideLayout" Target="../slideLayouts/slideLayout46.xml"/><Relationship Id="rId7" Type="http://schemas.openxmlformats.org/officeDocument/2006/relationships/slideLayout" Target="../slideLayouts/slideLayout47.xml"/><Relationship Id="rId8" Type="http://schemas.openxmlformats.org/officeDocument/2006/relationships/slideLayout" Target="../slideLayouts/slideLayout48.xml"/><Relationship Id="rId9" Type="http://schemas.openxmlformats.org/officeDocument/2006/relationships/theme" Target="../theme/theme5.xml"/><Relationship Id="rId1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Relationship Id="rId9" Type="http://schemas.openxmlformats.org/officeDocument/2006/relationships/theme" Target="../theme/theme6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theme" Target="../theme/theme7.xml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0.xml"/><Relationship Id="rId7" Type="http://schemas.openxmlformats.org/officeDocument/2006/relationships/theme" Target="../theme/theme8.xml"/><Relationship Id="rId1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6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theme" Target="../theme/theme9.xml"/><Relationship Id="rId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239" y="311151"/>
            <a:ext cx="9053512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9" y="1814513"/>
            <a:ext cx="9053512" cy="5129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9" y="7205663"/>
            <a:ext cx="2346326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7205663"/>
            <a:ext cx="3186112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10427" y="7205663"/>
            <a:ext cx="2346326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DB73B-DF79-480B-BFE4-6AD41A2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3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2" y="360365"/>
            <a:ext cx="9383713" cy="766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</a:t>
            </a:r>
            <a:r>
              <a:rPr lang="cs-CZ" dirty="0" smtClean="0"/>
              <a:t> – </a:t>
            </a:r>
            <a:r>
              <a:rPr lang="cs-CZ" dirty="0" err="1" smtClean="0"/>
              <a:t>Arial</a:t>
            </a:r>
            <a:r>
              <a:rPr lang="cs-CZ" dirty="0" smtClean="0"/>
              <a:t> 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2" y="1187462"/>
            <a:ext cx="9383713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Text – Arial</a:t>
            </a:r>
            <a:endParaRPr lang="en-US" smtClean="0"/>
          </a:p>
          <a:p>
            <a:pPr lvl="1"/>
            <a:r>
              <a:rPr lang="cs-CZ" smtClean="0"/>
              <a:t>Text – Arial</a:t>
            </a:r>
            <a:endParaRPr lang="en-US" smtClean="0"/>
          </a:p>
          <a:p>
            <a:pPr lvl="2"/>
            <a:r>
              <a:rPr lang="cs-CZ" smtClean="0"/>
              <a:t>Text – Arial</a:t>
            </a:r>
            <a:endParaRPr lang="en-US" smtClean="0"/>
          </a:p>
          <a:p>
            <a:pPr lvl="3"/>
            <a:r>
              <a:rPr lang="cs-CZ" smtClean="0"/>
              <a:t>Text – Arial</a:t>
            </a:r>
            <a:endParaRPr lang="en-US" smtClean="0"/>
          </a:p>
          <a:p>
            <a:pPr lvl="4"/>
            <a:r>
              <a:rPr lang="cs-CZ" smtClean="0"/>
              <a:t>Text – Arial</a:t>
            </a:r>
            <a:endParaRPr lang="en-US" smtClean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360000" y="7429512"/>
            <a:ext cx="31115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720000" y="7429512"/>
            <a:ext cx="4749800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1019175">
              <a:lnSpc>
                <a:spcPts val="1200"/>
              </a:lnSpc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Presentation title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038976" y="7429512"/>
            <a:ext cx="2544763" cy="1635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1019175">
              <a:lnSpc>
                <a:spcPts val="1200"/>
              </a:lnSpc>
            </a:pPr>
            <a:r>
              <a:rPr lang="en-US" sz="1000" dirty="0">
                <a:solidFill>
                  <a:schemeClr val="tx2"/>
                </a:solidFill>
              </a:rPr>
              <a:t>© </a:t>
            </a:r>
            <a:r>
              <a:rPr lang="en-US" sz="1000" dirty="0" smtClean="0">
                <a:solidFill>
                  <a:schemeClr val="tx2"/>
                </a:solidFill>
              </a:rPr>
              <a:t>20</a:t>
            </a:r>
            <a:r>
              <a:rPr lang="cs-CZ" sz="1000" dirty="0" smtClean="0">
                <a:solidFill>
                  <a:schemeClr val="tx2"/>
                </a:solidFill>
              </a:rPr>
              <a:t>1</a:t>
            </a:r>
            <a:r>
              <a:rPr lang="en-US" sz="1000" dirty="0" smtClean="0">
                <a:solidFill>
                  <a:schemeClr val="tx2"/>
                </a:solidFill>
              </a:rPr>
              <a:t>0 </a:t>
            </a:r>
            <a:r>
              <a:rPr lang="en-US" sz="1000" dirty="0">
                <a:solidFill>
                  <a:schemeClr val="tx2"/>
                </a:solidFill>
              </a:rPr>
              <a:t>Deloitte </a:t>
            </a:r>
            <a:r>
              <a:rPr lang="cs-CZ" sz="1000" dirty="0" err="1" smtClean="0">
                <a:solidFill>
                  <a:schemeClr val="tx2"/>
                </a:solidFill>
              </a:rPr>
              <a:t>Central</a:t>
            </a:r>
            <a:r>
              <a:rPr lang="cs-CZ" sz="1000" baseline="0" dirty="0" smtClean="0">
                <a:solidFill>
                  <a:schemeClr val="tx2"/>
                </a:solidFill>
              </a:rPr>
              <a:t> </a:t>
            </a:r>
            <a:r>
              <a:rPr lang="cs-CZ" sz="1000" baseline="0" dirty="0" err="1" smtClean="0">
                <a:solidFill>
                  <a:schemeClr val="tx2"/>
                </a:solidFill>
              </a:rPr>
              <a:t>Europe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2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66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66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66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66"/>
          </a:solidFill>
          <a:latin typeface="Arial" charset="0"/>
        </a:defRPr>
      </a:lvl5pPr>
      <a:lvl6pPr marL="509422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6pPr>
      <a:lvl7pPr marL="1018844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7pPr>
      <a:lvl8pPr marL="1528266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8pPr>
      <a:lvl9pPr marL="2037688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9pPr>
    </p:titleStyle>
    <p:bodyStyle>
      <a:lvl1pPr marL="301625" indent="-301625" algn="l" rtl="0" eaLnBrk="0" fontAlgn="base" hangingPunct="0">
        <a:spcBef>
          <a:spcPts val="1338"/>
        </a:spcBef>
        <a:spcAft>
          <a:spcPct val="0"/>
        </a:spcAft>
        <a:buClr>
          <a:srgbClr val="000066"/>
        </a:buClr>
        <a:buChar char="•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827088" indent="-317500" algn="l" rtl="0" eaLnBrk="0" fontAlgn="base" hangingPunct="0">
        <a:spcBef>
          <a:spcPts val="1338"/>
        </a:spcBef>
        <a:spcAft>
          <a:spcPct val="0"/>
        </a:spcAft>
        <a:buClr>
          <a:srgbClr val="000066"/>
        </a:buClr>
        <a:buChar char="•"/>
        <a:defRPr sz="1600">
          <a:solidFill>
            <a:srgbClr val="000066"/>
          </a:solidFill>
          <a:latin typeface="+mn-lt"/>
        </a:defRPr>
      </a:lvl2pPr>
      <a:lvl3pPr marL="1274763" indent="-254000" algn="l" rtl="0" eaLnBrk="0" fontAlgn="base" hangingPunct="0">
        <a:spcBef>
          <a:spcPts val="1338"/>
        </a:spcBef>
        <a:spcAft>
          <a:spcPct val="0"/>
        </a:spcAft>
        <a:buClr>
          <a:srgbClr val="000066"/>
        </a:buClr>
        <a:buChar char="•"/>
        <a:defRPr sz="1600">
          <a:solidFill>
            <a:srgbClr val="000066"/>
          </a:solidFill>
          <a:latin typeface="+mn-lt"/>
        </a:defRPr>
      </a:lvl3pPr>
      <a:lvl4pPr marL="1782763" indent="-254000" algn="l" rtl="0" eaLnBrk="0" fontAlgn="base" hangingPunct="0">
        <a:spcBef>
          <a:spcPts val="1338"/>
        </a:spcBef>
        <a:spcAft>
          <a:spcPct val="0"/>
        </a:spcAft>
        <a:buClr>
          <a:srgbClr val="000066"/>
        </a:buClr>
        <a:buFont typeface="Arial" pitchFamily="34" charset="0"/>
        <a:buChar char="•"/>
        <a:defRPr sz="1400">
          <a:solidFill>
            <a:srgbClr val="000066"/>
          </a:solidFill>
          <a:latin typeface="+mn-lt"/>
        </a:defRPr>
      </a:lvl4pPr>
      <a:lvl5pPr marL="2292350" indent="-254000" algn="l" rtl="0" eaLnBrk="0" fontAlgn="base" hangingPunct="0">
        <a:spcBef>
          <a:spcPts val="1338"/>
        </a:spcBef>
        <a:spcAft>
          <a:spcPct val="0"/>
        </a:spcAft>
        <a:buClr>
          <a:srgbClr val="000066"/>
        </a:buClr>
        <a:buFont typeface="Arial" pitchFamily="34" charset="0"/>
        <a:buChar char="•"/>
        <a:defRPr sz="1200">
          <a:solidFill>
            <a:srgbClr val="000066"/>
          </a:solidFill>
          <a:latin typeface="+mn-lt"/>
        </a:defRPr>
      </a:lvl5pPr>
      <a:lvl6pPr marL="2801821" indent="-254711" algn="l" rtl="0" fontAlgn="base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6pPr>
      <a:lvl7pPr marL="3311243" indent="-254711" algn="l" rtl="0" fontAlgn="base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7pPr>
      <a:lvl8pPr marL="3820666" indent="-254711" algn="l" rtl="0" fontAlgn="base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8pPr>
      <a:lvl9pPr marL="4330087" indent="-254711" algn="l" rtl="0" fontAlgn="base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22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44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66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88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109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532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954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375" algn="l" defTabSz="1018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4716" y="406695"/>
            <a:ext cx="9384082" cy="8691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 – Arial 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4716" y="1346052"/>
            <a:ext cx="9384082" cy="591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Text – </a:t>
            </a:r>
            <a:r>
              <a:rPr lang="cs-CZ" dirty="0" err="1" smtClean="0"/>
              <a:t>Arial</a:t>
            </a:r>
            <a:endParaRPr lang="en-US" dirty="0" smtClean="0"/>
          </a:p>
          <a:p>
            <a:pPr lvl="1"/>
            <a:r>
              <a:rPr lang="cs-CZ" dirty="0" smtClean="0"/>
              <a:t>Text – </a:t>
            </a:r>
            <a:r>
              <a:rPr lang="cs-CZ" dirty="0" err="1" smtClean="0"/>
              <a:t>Arial</a:t>
            </a:r>
            <a:endParaRPr lang="en-US" dirty="0" smtClean="0"/>
          </a:p>
          <a:p>
            <a:pPr lvl="2"/>
            <a:r>
              <a:rPr lang="cs-CZ" dirty="0" smtClean="0"/>
              <a:t>Text – </a:t>
            </a:r>
            <a:r>
              <a:rPr lang="cs-CZ" dirty="0" err="1" smtClean="0"/>
              <a:t>Arial</a:t>
            </a:r>
            <a:endParaRPr lang="en-US" dirty="0" smtClean="0"/>
          </a:p>
          <a:p>
            <a:pPr lvl="3"/>
            <a:r>
              <a:rPr lang="cs-CZ" dirty="0" smtClean="0"/>
              <a:t>Text – </a:t>
            </a:r>
            <a:r>
              <a:rPr lang="cs-CZ" dirty="0" err="1" smtClean="0"/>
              <a:t>Arial</a:t>
            </a:r>
            <a:endParaRPr lang="en-US" dirty="0" smtClean="0"/>
          </a:p>
          <a:p>
            <a:pPr lvl="4"/>
            <a:r>
              <a:rPr lang="cs-CZ" dirty="0" smtClean="0"/>
              <a:t>Text – </a:t>
            </a:r>
            <a:r>
              <a:rPr lang="cs-CZ" dirty="0" err="1" smtClean="0"/>
              <a:t>Arial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139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000066"/>
          </a:solidFill>
          <a:latin typeface="Arial" charset="0"/>
        </a:defRPr>
      </a:lvl5pPr>
      <a:lvl6pPr marL="50950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6pPr>
      <a:lvl7pPr marL="101900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7pPr>
      <a:lvl8pPr marL="1528511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8pPr>
      <a:lvl9pPr marL="203801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0066"/>
          </a:solidFill>
          <a:latin typeface="Arial" charset="0"/>
        </a:defRPr>
      </a:lvl9pPr>
    </p:titleStyle>
    <p:bodyStyle>
      <a:lvl1pPr marL="302518" indent="-302518" algn="l" rtl="0" eaLnBrk="1" fontAlgn="base" hangingPunct="1">
        <a:spcBef>
          <a:spcPts val="1337"/>
        </a:spcBef>
        <a:spcAft>
          <a:spcPct val="0"/>
        </a:spcAft>
        <a:buClr>
          <a:srgbClr val="000066"/>
        </a:buClr>
        <a:buChar char="•"/>
        <a:defRPr sz="2200">
          <a:solidFill>
            <a:srgbClr val="000066"/>
          </a:solidFill>
          <a:latin typeface="+mn-lt"/>
          <a:ea typeface="+mn-ea"/>
          <a:cs typeface="+mn-cs"/>
        </a:defRPr>
      </a:lvl1pPr>
      <a:lvl2pPr marL="827943" indent="-318440" algn="l" rtl="0" eaLnBrk="1" fontAlgn="base" hangingPunct="1">
        <a:spcBef>
          <a:spcPts val="1337"/>
        </a:spcBef>
        <a:spcAft>
          <a:spcPct val="0"/>
        </a:spcAft>
        <a:buClr>
          <a:srgbClr val="000066"/>
        </a:buClr>
        <a:buChar char="•"/>
        <a:defRPr>
          <a:solidFill>
            <a:srgbClr val="000066"/>
          </a:solidFill>
          <a:latin typeface="+mn-lt"/>
        </a:defRPr>
      </a:lvl2pPr>
      <a:lvl3pPr marL="1275529" indent="-254752" algn="l" rtl="0" eaLnBrk="1" fontAlgn="base" hangingPunct="1">
        <a:spcBef>
          <a:spcPts val="1337"/>
        </a:spcBef>
        <a:spcAft>
          <a:spcPct val="0"/>
        </a:spcAft>
        <a:buClr>
          <a:srgbClr val="000066"/>
        </a:buClr>
        <a:buChar char="•"/>
        <a:defRPr sz="1800">
          <a:solidFill>
            <a:srgbClr val="000066"/>
          </a:solidFill>
          <a:latin typeface="+mn-lt"/>
        </a:defRPr>
      </a:lvl3pPr>
      <a:lvl4pPr marL="1783263" indent="-254752" algn="l" rtl="0" eaLnBrk="1" fontAlgn="base" hangingPunct="1">
        <a:spcBef>
          <a:spcPts val="1337"/>
        </a:spcBef>
        <a:spcAft>
          <a:spcPct val="0"/>
        </a:spcAft>
        <a:buClr>
          <a:srgbClr val="000066"/>
        </a:buClr>
        <a:buFont typeface="Arial" pitchFamily="34" charset="0"/>
        <a:buChar char="•"/>
        <a:defRPr sz="1600">
          <a:solidFill>
            <a:srgbClr val="000066"/>
          </a:solidFill>
          <a:latin typeface="+mn-lt"/>
        </a:defRPr>
      </a:lvl4pPr>
      <a:lvl5pPr marL="2292767" indent="-254752" algn="l" rtl="0" eaLnBrk="1" fontAlgn="base" hangingPunct="1">
        <a:spcBef>
          <a:spcPts val="1337"/>
        </a:spcBef>
        <a:spcAft>
          <a:spcPct val="0"/>
        </a:spcAft>
        <a:buClr>
          <a:srgbClr val="000066"/>
        </a:buClr>
        <a:buFont typeface="Arial" pitchFamily="34" charset="0"/>
        <a:buChar char="•"/>
        <a:defRPr sz="1300">
          <a:solidFill>
            <a:srgbClr val="000066"/>
          </a:solidFill>
          <a:latin typeface="+mn-lt"/>
        </a:defRPr>
      </a:lvl5pPr>
      <a:lvl6pPr marL="2802270" indent="-254752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6pPr>
      <a:lvl7pPr marL="3311774" indent="-254752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7pPr>
      <a:lvl8pPr marL="3821278" indent="-254752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8pPr>
      <a:lvl9pPr marL="4330781" indent="-254752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3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504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007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511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8015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518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7022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6526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6029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225180929"/>
              </p:ext>
            </p:extLst>
          </p:nvPr>
        </p:nvGraphicFramePr>
        <p:xfrm>
          <a:off x="0" y="2"/>
          <a:ext cx="161218" cy="17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8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218" cy="17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8"/>
            </p:custDataLst>
          </p:nvPr>
        </p:nvSpPr>
        <p:spPr bwMode="gray">
          <a:xfrm>
            <a:off x="354628" y="352655"/>
            <a:ext cx="9348294" cy="395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  <p:custDataLst>
              <p:tags r:id="rId9"/>
            </p:custDataLst>
          </p:nvPr>
        </p:nvSpPr>
        <p:spPr bwMode="gray">
          <a:xfrm>
            <a:off x="354628" y="1187523"/>
            <a:ext cx="9348294" cy="57907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28884" y="7507913"/>
            <a:ext cx="2756827" cy="1635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101911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2776"/>
                </a:solidFill>
                <a:latin typeface="Arial" pitchFamily="34" charset="0"/>
                <a:cs typeface="Arial" pitchFamily="34" charset="0"/>
                <a:sym typeface="Frutiger Next Pro Light"/>
              </a:rPr>
              <a:t>© </a:t>
            </a:r>
            <a:r>
              <a:rPr lang="en-US" sz="9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  <a:sym typeface="Frutiger Next Pro Light"/>
              </a:rPr>
              <a:t>201</a:t>
            </a:r>
            <a:r>
              <a:rPr lang="pl-PL" sz="9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  <a:sym typeface="Frutiger Next Pro Light"/>
              </a:rPr>
              <a:t>2</a:t>
            </a:r>
            <a:r>
              <a:rPr lang="en-US" sz="9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  <a:sym typeface="Frutiger Next Pro Light"/>
              </a:rPr>
              <a:t> </a:t>
            </a:r>
            <a:r>
              <a:rPr lang="en-US" sz="900" dirty="0">
                <a:solidFill>
                  <a:srgbClr val="002776"/>
                </a:solidFill>
                <a:latin typeface="Arial" pitchFamily="34" charset="0"/>
                <a:cs typeface="Arial" pitchFamily="34" charset="0"/>
                <a:sym typeface="Frutiger Next Pro Light"/>
              </a:rPr>
              <a:t>Deloitte </a:t>
            </a:r>
            <a:r>
              <a:rPr lang="en-US" sz="9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  <a:sym typeface="Frutiger Next Pro Light"/>
              </a:rPr>
              <a:t> Romania</a:t>
            </a:r>
            <a:endParaRPr lang="en-US" sz="900" dirty="0">
              <a:solidFill>
                <a:srgbClr val="002776"/>
              </a:solidFill>
              <a:latin typeface="Arial" pitchFamily="34" charset="0"/>
              <a:cs typeface="Arial" pitchFamily="34" charset="0"/>
              <a:sym typeface="Frutiger Next Pro Light"/>
            </a:endParaRPr>
          </a:p>
        </p:txBody>
      </p:sp>
      <p:sp>
        <p:nvSpPr>
          <p:cNvPr id="8" name="Rectangle 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9311123" y="7507913"/>
            <a:ext cx="395138" cy="1635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972078" fontAlgn="auto">
              <a:spcBef>
                <a:spcPts val="0"/>
              </a:spcBef>
              <a:spcAft>
                <a:spcPts val="0"/>
              </a:spcAft>
              <a:defRPr/>
            </a:pPr>
            <a:fld id="{85F0E120-8035-4635-8819-27B0F2D077EE}" type="slidenum">
              <a:rPr lang="en-US" sz="900" smtClean="0">
                <a:solidFill>
                  <a:srgbClr val="141414">
                    <a:lumMod val="50000"/>
                    <a:lumOff val="50000"/>
                  </a:srgbClr>
                </a:solidFill>
                <a:latin typeface="Frutiger Next Pro Light"/>
                <a:cs typeface="+mn-cs"/>
                <a:sym typeface="Frutiger Next Pro Light"/>
              </a:rPr>
              <a:pPr algn="r" defTabSz="97207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rgbClr val="141414">
                  <a:lumMod val="50000"/>
                  <a:lumOff val="50000"/>
                </a:srgbClr>
              </a:solidFill>
              <a:latin typeface="Frutiger Next Pro Light"/>
              <a:cs typeface="+mn-cs"/>
              <a:sym typeface="Frutiger Next Pro Light"/>
            </a:endParaRPr>
          </a:p>
        </p:txBody>
      </p:sp>
      <p:cxnSp>
        <p:nvCxnSpPr>
          <p:cNvPr id="9" name="Straight Connector 8"/>
          <p:cNvCxnSpPr/>
          <p:nvPr>
            <p:custDataLst>
              <p:tags r:id="rId12"/>
            </p:custDataLst>
          </p:nvPr>
        </p:nvCxnSpPr>
        <p:spPr bwMode="auto">
          <a:xfrm>
            <a:off x="354628" y="791682"/>
            <a:ext cx="9348294" cy="0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>
            <p:custDataLst>
              <p:tags r:id="rId13"/>
            </p:custDataLst>
          </p:nvPr>
        </p:nvCxnSpPr>
        <p:spPr bwMode="auto">
          <a:xfrm>
            <a:off x="354628" y="791682"/>
            <a:ext cx="9348294" cy="0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9605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5" r:id="rId2"/>
    <p:sldLayoutId id="2147483956" r:id="rId3"/>
    <p:sldLayoutId id="2147483957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+mj-lt"/>
          <a:ea typeface="+mj-ea"/>
          <a:cs typeface="+mj-cs"/>
          <a:sym typeface="Frutiger Next Pro Light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5pPr>
      <a:lvl6pPr marL="48604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6pPr>
      <a:lvl7pPr marL="972078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7pPr>
      <a:lvl8pPr marL="1458114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8pPr>
      <a:lvl9pPr marL="1944155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700" b="1">
          <a:solidFill>
            <a:schemeClr val="tx1"/>
          </a:solidFill>
          <a:latin typeface="Arial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638"/>
        </a:spcBef>
        <a:spcAft>
          <a:spcPct val="0"/>
        </a:spcAft>
        <a:buClr>
          <a:schemeClr val="tx1"/>
        </a:buClr>
        <a:buSzPct val="80000"/>
        <a:defRPr sz="1300">
          <a:solidFill>
            <a:schemeClr val="tx1"/>
          </a:solidFill>
          <a:latin typeface="+mn-lt"/>
          <a:ea typeface="+mn-ea"/>
          <a:cs typeface="+mn-cs"/>
          <a:sym typeface="Frutiger Next Pro Light"/>
        </a:defRPr>
      </a:lvl1pPr>
      <a:lvl2pPr marL="197588" indent="-197588" algn="l" rtl="0" eaLnBrk="1" fontAlgn="base" hangingPunct="1">
        <a:lnSpc>
          <a:spcPct val="100000"/>
        </a:lnSpc>
        <a:spcBef>
          <a:spcPts val="638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300">
          <a:solidFill>
            <a:schemeClr val="tx1"/>
          </a:solidFill>
          <a:latin typeface="+mn-lt"/>
          <a:sym typeface="Frutiger Next Pro Light"/>
        </a:defRPr>
      </a:lvl2pPr>
      <a:lvl3pPr marL="381665" indent="-184078" algn="l" rtl="0" eaLnBrk="1" fontAlgn="base" hangingPunct="1">
        <a:lnSpc>
          <a:spcPct val="100000"/>
        </a:lnSpc>
        <a:spcBef>
          <a:spcPts val="638"/>
        </a:spcBef>
        <a:spcAft>
          <a:spcPct val="0"/>
        </a:spcAft>
        <a:buClrTx/>
        <a:buFontTx/>
        <a:buChar char="−"/>
        <a:defRPr sz="1300">
          <a:solidFill>
            <a:schemeClr val="tx1"/>
          </a:solidFill>
          <a:latin typeface="+mn-lt"/>
          <a:sym typeface="Frutiger Next Pro Light"/>
        </a:defRPr>
      </a:lvl3pPr>
      <a:lvl4pPr marL="577564" indent="-195899" algn="l" rtl="0" eaLnBrk="1" fontAlgn="base" hangingPunct="1">
        <a:lnSpc>
          <a:spcPct val="100000"/>
        </a:lnSpc>
        <a:spcBef>
          <a:spcPts val="638"/>
        </a:spcBef>
        <a:spcAft>
          <a:spcPct val="0"/>
        </a:spcAft>
        <a:buClrTx/>
        <a:buFontTx/>
        <a:buChar char="−"/>
        <a:defRPr sz="1300">
          <a:solidFill>
            <a:schemeClr val="tx1"/>
          </a:solidFill>
          <a:latin typeface="+mn-lt"/>
          <a:sym typeface="Frutiger Next Pro Light"/>
        </a:defRPr>
      </a:lvl4pPr>
      <a:lvl5pPr marL="765019" indent="-182389" algn="l" rtl="0" eaLnBrk="1" fontAlgn="base" hangingPunct="1">
        <a:spcBef>
          <a:spcPct val="20000"/>
        </a:spcBef>
        <a:spcAft>
          <a:spcPct val="0"/>
        </a:spcAft>
        <a:buClrTx/>
        <a:buFontTx/>
        <a:buChar char="−"/>
        <a:defRPr sz="1300">
          <a:solidFill>
            <a:schemeClr val="tx1"/>
          </a:solidFill>
          <a:latin typeface="+mn-lt"/>
        </a:defRPr>
      </a:lvl5pPr>
      <a:lvl6pPr marL="2023474" indent="-2514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300">
          <a:solidFill>
            <a:schemeClr val="tx1"/>
          </a:solidFill>
          <a:latin typeface="+mn-lt"/>
        </a:defRPr>
      </a:lvl6pPr>
      <a:lvl7pPr marL="2509517" indent="-2514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300">
          <a:solidFill>
            <a:schemeClr val="tx1"/>
          </a:solidFill>
          <a:latin typeface="+mn-lt"/>
        </a:defRPr>
      </a:lvl7pPr>
      <a:lvl8pPr marL="2995553" indent="-2514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300">
          <a:solidFill>
            <a:schemeClr val="tx1"/>
          </a:solidFill>
          <a:latin typeface="+mn-lt"/>
        </a:defRPr>
      </a:lvl8pPr>
      <a:lvl9pPr marL="3481593" indent="-25146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040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2078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8114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155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0195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6235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2274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8312" algn="l" defTabSz="9720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5194" y="367106"/>
            <a:ext cx="9233300" cy="7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5196" y="1230881"/>
            <a:ext cx="9235628" cy="592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28116" y="7431181"/>
            <a:ext cx="2794441" cy="13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/>
          <a:lstStyle/>
          <a:p>
            <a:pPr algn="ctr" eaLnBrk="0" hangingPunct="0">
              <a:defRPr/>
            </a:pPr>
            <a:fld id="{B2A7A9D8-FB32-43F5-A7C9-6A2B5D3125B0}" type="slidenum">
              <a:rPr lang="en-US" sz="800">
                <a:solidFill>
                  <a:srgbClr val="000066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US" sz="1400" dirty="0">
              <a:solidFill>
                <a:srgbClr val="000066"/>
              </a:solidFill>
              <a:cs typeface="+mn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6031339" y="7431179"/>
            <a:ext cx="3609486" cy="13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 eaLnBrk="0" hangingPunct="0">
              <a:defRPr/>
            </a:pPr>
            <a:r>
              <a:rPr lang="cs-CZ" sz="800" dirty="0">
                <a:solidFill>
                  <a:srgbClr val="000066"/>
                </a:solidFill>
              </a:rPr>
              <a:t> </a:t>
            </a:r>
            <a:r>
              <a:rPr lang="en-US" sz="800" dirty="0">
                <a:solidFill>
                  <a:srgbClr val="000066"/>
                </a:solidFill>
              </a:rPr>
              <a:t>© </a:t>
            </a:r>
            <a:r>
              <a:rPr lang="cs-CZ" sz="800" dirty="0" smtClean="0">
                <a:solidFill>
                  <a:srgbClr val="000066"/>
                </a:solidFill>
              </a:rPr>
              <a:t>20</a:t>
            </a:r>
            <a:r>
              <a:rPr lang="en-US" sz="800" dirty="0" smtClean="0">
                <a:solidFill>
                  <a:srgbClr val="000066"/>
                </a:solidFill>
              </a:rPr>
              <a:t>11</a:t>
            </a:r>
            <a:r>
              <a:rPr lang="cs-CZ" sz="800" dirty="0" smtClean="0">
                <a:solidFill>
                  <a:srgbClr val="000066"/>
                </a:solidFill>
              </a:rPr>
              <a:t> </a:t>
            </a:r>
            <a:r>
              <a:rPr lang="en-US" sz="800" dirty="0" smtClean="0">
                <a:solidFill>
                  <a:srgbClr val="000066"/>
                </a:solidFill>
              </a:rPr>
              <a:t>Deloitte</a:t>
            </a:r>
            <a:endParaRPr lang="en-US" sz="8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4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</p:sldLayoutIdLst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9pPr>
    </p:titleStyle>
    <p:bodyStyle>
      <a:lvl1pPr marL="190500" indent="-190500" algn="l" rtl="0" eaLnBrk="0" fontAlgn="base" hangingPunct="0">
        <a:lnSpc>
          <a:spcPct val="102000"/>
        </a:lnSpc>
        <a:spcBef>
          <a:spcPct val="0"/>
        </a:spcBef>
        <a:spcAft>
          <a:spcPct val="37000"/>
        </a:spcAft>
        <a:buChar char="•"/>
        <a:tabLst>
          <a:tab pos="5715000" algn="l"/>
        </a:tabLs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0500" algn="l" rtl="0" eaLnBrk="0" fontAlgn="base" hangingPunct="0">
        <a:lnSpc>
          <a:spcPct val="94000"/>
        </a:lnSpc>
        <a:spcBef>
          <a:spcPct val="0"/>
        </a:spcBef>
        <a:spcAft>
          <a:spcPct val="36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2pPr>
      <a:lvl3pPr marL="574675" indent="-1905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3pPr>
      <a:lvl4pPr marL="771525" indent="-195263" algn="l" rtl="0" eaLnBrk="0" fontAlgn="base" hangingPunct="0">
        <a:lnSpc>
          <a:spcPct val="97000"/>
        </a:lnSpc>
        <a:spcBef>
          <a:spcPct val="0"/>
        </a:spcBef>
        <a:spcAft>
          <a:spcPct val="2800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4pPr>
      <a:lvl5pPr marL="960438" indent="-187325" algn="l" rtl="0" eaLnBrk="0" fontAlgn="base" hangingPunct="0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5pPr>
      <a:lvl6pPr marL="14176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6pPr>
      <a:lvl7pPr marL="18748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7pPr>
      <a:lvl8pPr marL="23320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8pPr>
      <a:lvl9pPr marL="27892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5194" y="367106"/>
            <a:ext cx="9233300" cy="7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5196" y="1230881"/>
            <a:ext cx="9235628" cy="592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28116" y="7431181"/>
            <a:ext cx="2794441" cy="13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/>
          <a:lstStyle/>
          <a:p>
            <a:pPr algn="ctr" eaLnBrk="0" hangingPunct="0">
              <a:defRPr/>
            </a:pPr>
            <a:fld id="{B2A7A9D8-FB32-43F5-A7C9-6A2B5D3125B0}" type="slidenum">
              <a:rPr lang="en-US" sz="800">
                <a:solidFill>
                  <a:srgbClr val="000066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US" sz="1400" dirty="0">
              <a:solidFill>
                <a:srgbClr val="000066"/>
              </a:solidFill>
              <a:cs typeface="+mn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6031339" y="7431179"/>
            <a:ext cx="3609486" cy="13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 eaLnBrk="0" hangingPunct="0">
              <a:defRPr/>
            </a:pPr>
            <a:r>
              <a:rPr lang="cs-CZ" sz="800" dirty="0">
                <a:solidFill>
                  <a:srgbClr val="000066"/>
                </a:solidFill>
              </a:rPr>
              <a:t> </a:t>
            </a:r>
            <a:r>
              <a:rPr lang="en-US" sz="800" dirty="0">
                <a:solidFill>
                  <a:srgbClr val="000066"/>
                </a:solidFill>
              </a:rPr>
              <a:t>© </a:t>
            </a:r>
            <a:r>
              <a:rPr lang="cs-CZ" sz="800" dirty="0" smtClean="0">
                <a:solidFill>
                  <a:srgbClr val="000066"/>
                </a:solidFill>
              </a:rPr>
              <a:t>20</a:t>
            </a:r>
            <a:r>
              <a:rPr lang="en-US" sz="800" dirty="0" smtClean="0">
                <a:solidFill>
                  <a:srgbClr val="000066"/>
                </a:solidFill>
              </a:rPr>
              <a:t>11</a:t>
            </a:r>
            <a:r>
              <a:rPr lang="cs-CZ" sz="800" dirty="0" smtClean="0">
                <a:solidFill>
                  <a:srgbClr val="000066"/>
                </a:solidFill>
              </a:rPr>
              <a:t> </a:t>
            </a:r>
            <a:r>
              <a:rPr lang="en-US" sz="800" dirty="0" smtClean="0">
                <a:solidFill>
                  <a:srgbClr val="000066"/>
                </a:solidFill>
              </a:rPr>
              <a:t>Deloitte</a:t>
            </a:r>
            <a:endParaRPr lang="en-US" sz="8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</p:sldLayoutIdLst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9pPr>
    </p:titleStyle>
    <p:bodyStyle>
      <a:lvl1pPr marL="190500" indent="-190500" algn="l" rtl="0" eaLnBrk="0" fontAlgn="base" hangingPunct="0">
        <a:lnSpc>
          <a:spcPct val="102000"/>
        </a:lnSpc>
        <a:spcBef>
          <a:spcPct val="0"/>
        </a:spcBef>
        <a:spcAft>
          <a:spcPct val="37000"/>
        </a:spcAft>
        <a:buChar char="•"/>
        <a:tabLst>
          <a:tab pos="5715000" algn="l"/>
        </a:tabLs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0500" algn="l" rtl="0" eaLnBrk="0" fontAlgn="base" hangingPunct="0">
        <a:lnSpc>
          <a:spcPct val="94000"/>
        </a:lnSpc>
        <a:spcBef>
          <a:spcPct val="0"/>
        </a:spcBef>
        <a:spcAft>
          <a:spcPct val="36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2pPr>
      <a:lvl3pPr marL="574675" indent="-1905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3pPr>
      <a:lvl4pPr marL="771525" indent="-195263" algn="l" rtl="0" eaLnBrk="0" fontAlgn="base" hangingPunct="0">
        <a:lnSpc>
          <a:spcPct val="97000"/>
        </a:lnSpc>
        <a:spcBef>
          <a:spcPct val="0"/>
        </a:spcBef>
        <a:spcAft>
          <a:spcPct val="2800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4pPr>
      <a:lvl5pPr marL="960438" indent="-187325" algn="l" rtl="0" eaLnBrk="0" fontAlgn="base" hangingPunct="0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5pPr>
      <a:lvl6pPr marL="14176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6pPr>
      <a:lvl7pPr marL="18748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7pPr>
      <a:lvl8pPr marL="23320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8pPr>
      <a:lvl9pPr marL="27892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5194" y="367106"/>
            <a:ext cx="9233300" cy="7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5196" y="1230881"/>
            <a:ext cx="9235628" cy="592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28116" y="7431181"/>
            <a:ext cx="2794441" cy="13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/>
          <a:lstStyle/>
          <a:p>
            <a:pPr algn="ctr" eaLnBrk="0" hangingPunct="0">
              <a:defRPr/>
            </a:pPr>
            <a:fld id="{B2A7A9D8-FB32-43F5-A7C9-6A2B5D3125B0}" type="slidenum">
              <a:rPr lang="en-US" sz="800">
                <a:solidFill>
                  <a:srgbClr val="000066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US" sz="1400" dirty="0">
              <a:solidFill>
                <a:srgbClr val="000066"/>
              </a:solidFill>
              <a:cs typeface="+mn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6031339" y="7431179"/>
            <a:ext cx="3609486" cy="13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 eaLnBrk="0" hangingPunct="0">
              <a:defRPr/>
            </a:pPr>
            <a:r>
              <a:rPr lang="cs-CZ" sz="800" dirty="0">
                <a:solidFill>
                  <a:srgbClr val="000066"/>
                </a:solidFill>
              </a:rPr>
              <a:t> </a:t>
            </a:r>
            <a:r>
              <a:rPr lang="en-US" sz="800" dirty="0">
                <a:solidFill>
                  <a:srgbClr val="000066"/>
                </a:solidFill>
              </a:rPr>
              <a:t>© </a:t>
            </a:r>
            <a:r>
              <a:rPr lang="cs-CZ" sz="800" dirty="0" smtClean="0">
                <a:solidFill>
                  <a:srgbClr val="000066"/>
                </a:solidFill>
              </a:rPr>
              <a:t>20</a:t>
            </a:r>
            <a:r>
              <a:rPr lang="en-US" sz="800" dirty="0" smtClean="0">
                <a:solidFill>
                  <a:srgbClr val="000066"/>
                </a:solidFill>
              </a:rPr>
              <a:t>11</a:t>
            </a:r>
            <a:r>
              <a:rPr lang="cs-CZ" sz="800" dirty="0" smtClean="0">
                <a:solidFill>
                  <a:srgbClr val="000066"/>
                </a:solidFill>
              </a:rPr>
              <a:t> </a:t>
            </a:r>
            <a:r>
              <a:rPr lang="en-US" sz="800" dirty="0" smtClean="0">
                <a:solidFill>
                  <a:srgbClr val="000066"/>
                </a:solidFill>
              </a:rPr>
              <a:t>Deloitte</a:t>
            </a:r>
            <a:endParaRPr lang="en-US" sz="8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10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</p:sldLayoutIdLst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9pPr>
    </p:titleStyle>
    <p:bodyStyle>
      <a:lvl1pPr marL="190500" indent="-190500" algn="l" rtl="0" eaLnBrk="0" fontAlgn="base" hangingPunct="0">
        <a:lnSpc>
          <a:spcPct val="102000"/>
        </a:lnSpc>
        <a:spcBef>
          <a:spcPct val="0"/>
        </a:spcBef>
        <a:spcAft>
          <a:spcPct val="37000"/>
        </a:spcAft>
        <a:buChar char="•"/>
        <a:tabLst>
          <a:tab pos="5715000" algn="l"/>
        </a:tabLs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0500" algn="l" rtl="0" eaLnBrk="0" fontAlgn="base" hangingPunct="0">
        <a:lnSpc>
          <a:spcPct val="94000"/>
        </a:lnSpc>
        <a:spcBef>
          <a:spcPct val="0"/>
        </a:spcBef>
        <a:spcAft>
          <a:spcPct val="36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2pPr>
      <a:lvl3pPr marL="574675" indent="-1905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3pPr>
      <a:lvl4pPr marL="771525" indent="-195263" algn="l" rtl="0" eaLnBrk="0" fontAlgn="base" hangingPunct="0">
        <a:lnSpc>
          <a:spcPct val="97000"/>
        </a:lnSpc>
        <a:spcBef>
          <a:spcPct val="0"/>
        </a:spcBef>
        <a:spcAft>
          <a:spcPct val="2800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4pPr>
      <a:lvl5pPr marL="960438" indent="-187325" algn="l" rtl="0" eaLnBrk="0" fontAlgn="base" hangingPunct="0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5pPr>
      <a:lvl6pPr marL="14176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6pPr>
      <a:lvl7pPr marL="18748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7pPr>
      <a:lvl8pPr marL="23320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8pPr>
      <a:lvl9pPr marL="27892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5194" y="367106"/>
            <a:ext cx="9233300" cy="7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5196" y="1230881"/>
            <a:ext cx="9235628" cy="592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28116" y="7431181"/>
            <a:ext cx="2794441" cy="13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/>
          <a:lstStyle/>
          <a:p>
            <a:pPr algn="ctr" eaLnBrk="0" hangingPunct="0">
              <a:defRPr/>
            </a:pPr>
            <a:fld id="{B2A7A9D8-FB32-43F5-A7C9-6A2B5D3125B0}" type="slidenum">
              <a:rPr lang="en-US" sz="800">
                <a:solidFill>
                  <a:srgbClr val="000066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US" sz="1400" dirty="0">
              <a:solidFill>
                <a:srgbClr val="000066"/>
              </a:solidFill>
              <a:cs typeface="+mn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6031339" y="7431179"/>
            <a:ext cx="3609486" cy="13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 eaLnBrk="0" hangingPunct="0">
              <a:defRPr/>
            </a:pPr>
            <a:r>
              <a:rPr lang="cs-CZ" sz="800" dirty="0">
                <a:solidFill>
                  <a:srgbClr val="000066"/>
                </a:solidFill>
              </a:rPr>
              <a:t> </a:t>
            </a:r>
            <a:r>
              <a:rPr lang="en-US" sz="800" dirty="0">
                <a:solidFill>
                  <a:srgbClr val="000066"/>
                </a:solidFill>
              </a:rPr>
              <a:t>© </a:t>
            </a:r>
            <a:r>
              <a:rPr lang="cs-CZ" sz="800" dirty="0" smtClean="0">
                <a:solidFill>
                  <a:srgbClr val="000066"/>
                </a:solidFill>
              </a:rPr>
              <a:t>20</a:t>
            </a:r>
            <a:r>
              <a:rPr lang="en-US" sz="800" dirty="0" smtClean="0">
                <a:solidFill>
                  <a:srgbClr val="000066"/>
                </a:solidFill>
              </a:rPr>
              <a:t>11</a:t>
            </a:r>
            <a:r>
              <a:rPr lang="cs-CZ" sz="800" dirty="0" smtClean="0">
                <a:solidFill>
                  <a:srgbClr val="000066"/>
                </a:solidFill>
              </a:rPr>
              <a:t> </a:t>
            </a:r>
            <a:r>
              <a:rPr lang="en-US" sz="800" dirty="0" smtClean="0">
                <a:solidFill>
                  <a:srgbClr val="000066"/>
                </a:solidFill>
              </a:rPr>
              <a:t>Deloitte</a:t>
            </a:r>
            <a:endParaRPr lang="en-US" sz="8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00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</p:sldLayoutIdLst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9pPr>
    </p:titleStyle>
    <p:bodyStyle>
      <a:lvl1pPr marL="190500" indent="-190500" algn="l" rtl="0" eaLnBrk="0" fontAlgn="base" hangingPunct="0">
        <a:lnSpc>
          <a:spcPct val="102000"/>
        </a:lnSpc>
        <a:spcBef>
          <a:spcPct val="0"/>
        </a:spcBef>
        <a:spcAft>
          <a:spcPct val="37000"/>
        </a:spcAft>
        <a:buChar char="•"/>
        <a:tabLst>
          <a:tab pos="5715000" algn="l"/>
        </a:tabLs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0500" algn="l" rtl="0" eaLnBrk="0" fontAlgn="base" hangingPunct="0">
        <a:lnSpc>
          <a:spcPct val="94000"/>
        </a:lnSpc>
        <a:spcBef>
          <a:spcPct val="0"/>
        </a:spcBef>
        <a:spcAft>
          <a:spcPct val="36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2pPr>
      <a:lvl3pPr marL="574675" indent="-1905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3pPr>
      <a:lvl4pPr marL="771525" indent="-195263" algn="l" rtl="0" eaLnBrk="0" fontAlgn="base" hangingPunct="0">
        <a:lnSpc>
          <a:spcPct val="97000"/>
        </a:lnSpc>
        <a:spcBef>
          <a:spcPct val="0"/>
        </a:spcBef>
        <a:spcAft>
          <a:spcPct val="2800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4pPr>
      <a:lvl5pPr marL="960438" indent="-187325" algn="l" rtl="0" eaLnBrk="0" fontAlgn="base" hangingPunct="0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5pPr>
      <a:lvl6pPr marL="14176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6pPr>
      <a:lvl7pPr marL="18748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7pPr>
      <a:lvl8pPr marL="23320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8pPr>
      <a:lvl9pPr marL="27892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5194" y="367105"/>
            <a:ext cx="9233300" cy="7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5196" y="1230881"/>
            <a:ext cx="9235628" cy="592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28116" y="7431180"/>
            <a:ext cx="2794441" cy="13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/>
          <a:lstStyle/>
          <a:p>
            <a:pPr algn="ctr" eaLnBrk="0" hangingPunct="0">
              <a:defRPr/>
            </a:pPr>
            <a:fld id="{B2A7A9D8-FB32-43F5-A7C9-6A2B5D3125B0}" type="slidenum">
              <a:rPr lang="en-US" sz="800">
                <a:solidFill>
                  <a:srgbClr val="000066"/>
                </a:solidFill>
                <a:cs typeface="+mn-cs"/>
              </a:rPr>
              <a:pPr algn="ctr" eaLnBrk="0" hangingPunct="0">
                <a:defRPr/>
              </a:pPr>
              <a:t>‹#›</a:t>
            </a:fld>
            <a:endParaRPr lang="en-US" sz="1400" dirty="0">
              <a:solidFill>
                <a:srgbClr val="000066"/>
              </a:solidFill>
              <a:cs typeface="+mn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6031338" y="7431179"/>
            <a:ext cx="3609486" cy="13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 eaLnBrk="0" hangingPunct="0">
              <a:defRPr/>
            </a:pPr>
            <a:r>
              <a:rPr lang="cs-CZ" sz="800" dirty="0">
                <a:solidFill>
                  <a:srgbClr val="000066"/>
                </a:solidFill>
              </a:rPr>
              <a:t> </a:t>
            </a:r>
            <a:r>
              <a:rPr lang="en-US" sz="800" dirty="0">
                <a:solidFill>
                  <a:srgbClr val="000066"/>
                </a:solidFill>
              </a:rPr>
              <a:t>© </a:t>
            </a:r>
            <a:r>
              <a:rPr lang="cs-CZ" sz="800" dirty="0" smtClean="0">
                <a:solidFill>
                  <a:srgbClr val="000066"/>
                </a:solidFill>
              </a:rPr>
              <a:t>20</a:t>
            </a:r>
            <a:r>
              <a:rPr lang="en-US" sz="800" dirty="0" smtClean="0">
                <a:solidFill>
                  <a:srgbClr val="000066"/>
                </a:solidFill>
              </a:rPr>
              <a:t>11</a:t>
            </a:r>
            <a:r>
              <a:rPr lang="cs-CZ" sz="800" dirty="0" smtClean="0">
                <a:solidFill>
                  <a:srgbClr val="000066"/>
                </a:solidFill>
              </a:rPr>
              <a:t> </a:t>
            </a:r>
            <a:r>
              <a:rPr lang="en-US" sz="800" dirty="0" smtClean="0">
                <a:solidFill>
                  <a:srgbClr val="000066"/>
                </a:solidFill>
              </a:rPr>
              <a:t>Deloitte</a:t>
            </a:r>
            <a:endParaRPr lang="en-US" sz="8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7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</p:sldLayoutIdLst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</a:defRPr>
      </a:lvl9pPr>
    </p:titleStyle>
    <p:bodyStyle>
      <a:lvl1pPr marL="190500" indent="-190500" algn="l" rtl="0" eaLnBrk="0" fontAlgn="base" hangingPunct="0">
        <a:lnSpc>
          <a:spcPct val="102000"/>
        </a:lnSpc>
        <a:spcBef>
          <a:spcPct val="0"/>
        </a:spcBef>
        <a:spcAft>
          <a:spcPct val="37000"/>
        </a:spcAft>
        <a:buChar char="•"/>
        <a:tabLst>
          <a:tab pos="5715000" algn="l"/>
        </a:tabLs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0500" algn="l" rtl="0" eaLnBrk="0" fontAlgn="base" hangingPunct="0">
        <a:lnSpc>
          <a:spcPct val="94000"/>
        </a:lnSpc>
        <a:spcBef>
          <a:spcPct val="0"/>
        </a:spcBef>
        <a:spcAft>
          <a:spcPct val="36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2pPr>
      <a:lvl3pPr marL="574675" indent="-1905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har char="–"/>
        <a:tabLst>
          <a:tab pos="5715000" algn="l"/>
        </a:tabLst>
        <a:defRPr sz="1400">
          <a:solidFill>
            <a:schemeClr val="tx1"/>
          </a:solidFill>
          <a:latin typeface="+mn-lt"/>
        </a:defRPr>
      </a:lvl3pPr>
      <a:lvl4pPr marL="771525" indent="-195263" algn="l" rtl="0" eaLnBrk="0" fontAlgn="base" hangingPunct="0">
        <a:lnSpc>
          <a:spcPct val="97000"/>
        </a:lnSpc>
        <a:spcBef>
          <a:spcPct val="0"/>
        </a:spcBef>
        <a:spcAft>
          <a:spcPct val="2800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4pPr>
      <a:lvl5pPr marL="960438" indent="-187325" algn="l" rtl="0" eaLnBrk="0" fontAlgn="base" hangingPunct="0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5pPr>
      <a:lvl6pPr marL="14176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6pPr>
      <a:lvl7pPr marL="18748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7pPr>
      <a:lvl8pPr marL="23320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8pPr>
      <a:lvl9pPr marL="2789238" indent="-187325" algn="l" rtl="0" fontAlgn="base">
        <a:lnSpc>
          <a:spcPts val="1600"/>
        </a:lnSpc>
        <a:spcBef>
          <a:spcPct val="0"/>
        </a:spcBef>
        <a:spcAft>
          <a:spcPct val="0"/>
        </a:spcAft>
        <a:buChar char="–"/>
        <a:tabLst>
          <a:tab pos="5715000" algn="l"/>
        </a:tabLst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01" Type="http://schemas.openxmlformats.org/officeDocument/2006/relationships/image" Target="../media/image14.emf"/><Relationship Id="rId102" Type="http://schemas.openxmlformats.org/officeDocument/2006/relationships/oleObject" Target="../embeddings/oleObject13.bin"/><Relationship Id="rId103" Type="http://schemas.openxmlformats.org/officeDocument/2006/relationships/image" Target="../media/image15.emf"/><Relationship Id="rId104" Type="http://schemas.openxmlformats.org/officeDocument/2006/relationships/oleObject" Target="../embeddings/oleObject14.bin"/><Relationship Id="rId105" Type="http://schemas.openxmlformats.org/officeDocument/2006/relationships/image" Target="../media/image16.emf"/><Relationship Id="rId1" Type="http://schemas.openxmlformats.org/officeDocument/2006/relationships/vmlDrawing" Target="../drawings/vmlDrawing4.vml"/><Relationship Id="rId2" Type="http://schemas.openxmlformats.org/officeDocument/2006/relationships/tags" Target="../tags/tag16.xml"/><Relationship Id="rId3" Type="http://schemas.openxmlformats.org/officeDocument/2006/relationships/tags" Target="../tags/tag17.xml"/><Relationship Id="rId4" Type="http://schemas.openxmlformats.org/officeDocument/2006/relationships/tags" Target="../tags/tag18.xml"/><Relationship Id="rId5" Type="http://schemas.openxmlformats.org/officeDocument/2006/relationships/tags" Target="../tags/tag19.xml"/><Relationship Id="rId6" Type="http://schemas.openxmlformats.org/officeDocument/2006/relationships/tags" Target="../tags/tag20.xml"/><Relationship Id="rId7" Type="http://schemas.openxmlformats.org/officeDocument/2006/relationships/tags" Target="../tags/tag21.xml"/><Relationship Id="rId8" Type="http://schemas.openxmlformats.org/officeDocument/2006/relationships/tags" Target="../tags/tag22.xml"/><Relationship Id="rId9" Type="http://schemas.openxmlformats.org/officeDocument/2006/relationships/tags" Target="../tags/tag23.xml"/><Relationship Id="rId10" Type="http://schemas.openxmlformats.org/officeDocument/2006/relationships/tags" Target="../tags/tag24.xml"/><Relationship Id="rId11" Type="http://schemas.openxmlformats.org/officeDocument/2006/relationships/tags" Target="../tags/tag25.xml"/><Relationship Id="rId12" Type="http://schemas.openxmlformats.org/officeDocument/2006/relationships/tags" Target="../tags/tag26.xml"/><Relationship Id="rId13" Type="http://schemas.openxmlformats.org/officeDocument/2006/relationships/tags" Target="../tags/tag27.xml"/><Relationship Id="rId14" Type="http://schemas.openxmlformats.org/officeDocument/2006/relationships/tags" Target="../tags/tag28.xml"/><Relationship Id="rId15" Type="http://schemas.openxmlformats.org/officeDocument/2006/relationships/tags" Target="../tags/tag29.xml"/><Relationship Id="rId16" Type="http://schemas.openxmlformats.org/officeDocument/2006/relationships/tags" Target="../tags/tag30.xml"/><Relationship Id="rId17" Type="http://schemas.openxmlformats.org/officeDocument/2006/relationships/tags" Target="../tags/tag31.xml"/><Relationship Id="rId18" Type="http://schemas.openxmlformats.org/officeDocument/2006/relationships/tags" Target="../tags/tag32.xml"/><Relationship Id="rId19" Type="http://schemas.openxmlformats.org/officeDocument/2006/relationships/tags" Target="../tags/tag33.xml"/><Relationship Id="rId30" Type="http://schemas.openxmlformats.org/officeDocument/2006/relationships/tags" Target="../tags/tag44.xml"/><Relationship Id="rId31" Type="http://schemas.openxmlformats.org/officeDocument/2006/relationships/tags" Target="../tags/tag45.xml"/><Relationship Id="rId32" Type="http://schemas.openxmlformats.org/officeDocument/2006/relationships/tags" Target="../tags/tag46.xml"/><Relationship Id="rId33" Type="http://schemas.openxmlformats.org/officeDocument/2006/relationships/tags" Target="../tags/tag47.xml"/><Relationship Id="rId34" Type="http://schemas.openxmlformats.org/officeDocument/2006/relationships/tags" Target="../tags/tag48.xml"/><Relationship Id="rId35" Type="http://schemas.openxmlformats.org/officeDocument/2006/relationships/tags" Target="../tags/tag49.xml"/><Relationship Id="rId36" Type="http://schemas.openxmlformats.org/officeDocument/2006/relationships/tags" Target="../tags/tag50.xml"/><Relationship Id="rId37" Type="http://schemas.openxmlformats.org/officeDocument/2006/relationships/tags" Target="../tags/tag51.xml"/><Relationship Id="rId38" Type="http://schemas.openxmlformats.org/officeDocument/2006/relationships/tags" Target="../tags/tag52.xml"/><Relationship Id="rId39" Type="http://schemas.openxmlformats.org/officeDocument/2006/relationships/tags" Target="../tags/tag53.xml"/><Relationship Id="rId50" Type="http://schemas.openxmlformats.org/officeDocument/2006/relationships/tags" Target="../tags/tag64.xml"/><Relationship Id="rId51" Type="http://schemas.openxmlformats.org/officeDocument/2006/relationships/tags" Target="../tags/tag65.xml"/><Relationship Id="rId52" Type="http://schemas.openxmlformats.org/officeDocument/2006/relationships/tags" Target="../tags/tag66.xml"/><Relationship Id="rId53" Type="http://schemas.openxmlformats.org/officeDocument/2006/relationships/tags" Target="../tags/tag67.xml"/><Relationship Id="rId54" Type="http://schemas.openxmlformats.org/officeDocument/2006/relationships/tags" Target="../tags/tag68.xml"/><Relationship Id="rId55" Type="http://schemas.openxmlformats.org/officeDocument/2006/relationships/tags" Target="../tags/tag69.xml"/><Relationship Id="rId56" Type="http://schemas.openxmlformats.org/officeDocument/2006/relationships/tags" Target="../tags/tag70.xml"/><Relationship Id="rId57" Type="http://schemas.openxmlformats.org/officeDocument/2006/relationships/tags" Target="../tags/tag71.xml"/><Relationship Id="rId58" Type="http://schemas.openxmlformats.org/officeDocument/2006/relationships/tags" Target="../tags/tag72.xml"/><Relationship Id="rId59" Type="http://schemas.openxmlformats.org/officeDocument/2006/relationships/tags" Target="../tags/tag73.xml"/><Relationship Id="rId70" Type="http://schemas.openxmlformats.org/officeDocument/2006/relationships/tags" Target="../tags/tag84.xml"/><Relationship Id="rId71" Type="http://schemas.openxmlformats.org/officeDocument/2006/relationships/tags" Target="../tags/tag85.xml"/><Relationship Id="rId72" Type="http://schemas.openxmlformats.org/officeDocument/2006/relationships/tags" Target="../tags/tag86.xml"/><Relationship Id="rId73" Type="http://schemas.openxmlformats.org/officeDocument/2006/relationships/tags" Target="../tags/tag87.xml"/><Relationship Id="rId74" Type="http://schemas.openxmlformats.org/officeDocument/2006/relationships/tags" Target="../tags/tag88.xml"/><Relationship Id="rId75" Type="http://schemas.openxmlformats.org/officeDocument/2006/relationships/tags" Target="../tags/tag89.xml"/><Relationship Id="rId76" Type="http://schemas.openxmlformats.org/officeDocument/2006/relationships/tags" Target="../tags/tag90.xml"/><Relationship Id="rId77" Type="http://schemas.openxmlformats.org/officeDocument/2006/relationships/tags" Target="../tags/tag91.xml"/><Relationship Id="rId78" Type="http://schemas.openxmlformats.org/officeDocument/2006/relationships/tags" Target="../tags/tag92.xml"/><Relationship Id="rId79" Type="http://schemas.openxmlformats.org/officeDocument/2006/relationships/tags" Target="../tags/tag93.xml"/><Relationship Id="rId90" Type="http://schemas.openxmlformats.org/officeDocument/2006/relationships/oleObject" Target="../embeddings/oleObject7.bin"/><Relationship Id="rId91" Type="http://schemas.openxmlformats.org/officeDocument/2006/relationships/image" Target="../media/image9.emf"/><Relationship Id="rId92" Type="http://schemas.openxmlformats.org/officeDocument/2006/relationships/oleObject" Target="../embeddings/oleObject8.bin"/><Relationship Id="rId93" Type="http://schemas.openxmlformats.org/officeDocument/2006/relationships/image" Target="../media/image10.emf"/><Relationship Id="rId94" Type="http://schemas.openxmlformats.org/officeDocument/2006/relationships/oleObject" Target="../embeddings/oleObject9.bin"/><Relationship Id="rId95" Type="http://schemas.openxmlformats.org/officeDocument/2006/relationships/image" Target="../media/image11.emf"/><Relationship Id="rId96" Type="http://schemas.openxmlformats.org/officeDocument/2006/relationships/oleObject" Target="../embeddings/oleObject10.bin"/><Relationship Id="rId97" Type="http://schemas.openxmlformats.org/officeDocument/2006/relationships/image" Target="../media/image12.emf"/><Relationship Id="rId98" Type="http://schemas.openxmlformats.org/officeDocument/2006/relationships/oleObject" Target="../embeddings/oleObject11.bin"/><Relationship Id="rId99" Type="http://schemas.openxmlformats.org/officeDocument/2006/relationships/image" Target="../media/image13.emf"/><Relationship Id="rId20" Type="http://schemas.openxmlformats.org/officeDocument/2006/relationships/tags" Target="../tags/tag34.xml"/><Relationship Id="rId21" Type="http://schemas.openxmlformats.org/officeDocument/2006/relationships/tags" Target="../tags/tag35.xml"/><Relationship Id="rId22" Type="http://schemas.openxmlformats.org/officeDocument/2006/relationships/tags" Target="../tags/tag36.xml"/><Relationship Id="rId23" Type="http://schemas.openxmlformats.org/officeDocument/2006/relationships/tags" Target="../tags/tag37.xml"/><Relationship Id="rId24" Type="http://schemas.openxmlformats.org/officeDocument/2006/relationships/tags" Target="../tags/tag38.xml"/><Relationship Id="rId25" Type="http://schemas.openxmlformats.org/officeDocument/2006/relationships/tags" Target="../tags/tag39.xml"/><Relationship Id="rId26" Type="http://schemas.openxmlformats.org/officeDocument/2006/relationships/tags" Target="../tags/tag40.xml"/><Relationship Id="rId27" Type="http://schemas.openxmlformats.org/officeDocument/2006/relationships/tags" Target="../tags/tag41.xml"/><Relationship Id="rId28" Type="http://schemas.openxmlformats.org/officeDocument/2006/relationships/tags" Target="../tags/tag42.xml"/><Relationship Id="rId29" Type="http://schemas.openxmlformats.org/officeDocument/2006/relationships/tags" Target="../tags/tag43.xml"/><Relationship Id="rId40" Type="http://schemas.openxmlformats.org/officeDocument/2006/relationships/tags" Target="../tags/tag54.xml"/><Relationship Id="rId41" Type="http://schemas.openxmlformats.org/officeDocument/2006/relationships/tags" Target="../tags/tag55.xml"/><Relationship Id="rId42" Type="http://schemas.openxmlformats.org/officeDocument/2006/relationships/tags" Target="../tags/tag56.xml"/><Relationship Id="rId43" Type="http://schemas.openxmlformats.org/officeDocument/2006/relationships/tags" Target="../tags/tag57.xml"/><Relationship Id="rId44" Type="http://schemas.openxmlformats.org/officeDocument/2006/relationships/tags" Target="../tags/tag58.xml"/><Relationship Id="rId45" Type="http://schemas.openxmlformats.org/officeDocument/2006/relationships/tags" Target="../tags/tag59.xml"/><Relationship Id="rId46" Type="http://schemas.openxmlformats.org/officeDocument/2006/relationships/tags" Target="../tags/tag60.xml"/><Relationship Id="rId47" Type="http://schemas.openxmlformats.org/officeDocument/2006/relationships/tags" Target="../tags/tag61.xml"/><Relationship Id="rId48" Type="http://schemas.openxmlformats.org/officeDocument/2006/relationships/tags" Target="../tags/tag62.xml"/><Relationship Id="rId49" Type="http://schemas.openxmlformats.org/officeDocument/2006/relationships/tags" Target="../tags/tag63.xml"/><Relationship Id="rId60" Type="http://schemas.openxmlformats.org/officeDocument/2006/relationships/tags" Target="../tags/tag74.xml"/><Relationship Id="rId61" Type="http://schemas.openxmlformats.org/officeDocument/2006/relationships/tags" Target="../tags/tag75.xml"/><Relationship Id="rId62" Type="http://schemas.openxmlformats.org/officeDocument/2006/relationships/tags" Target="../tags/tag76.xml"/><Relationship Id="rId63" Type="http://schemas.openxmlformats.org/officeDocument/2006/relationships/tags" Target="../tags/tag77.xml"/><Relationship Id="rId64" Type="http://schemas.openxmlformats.org/officeDocument/2006/relationships/tags" Target="../tags/tag78.xml"/><Relationship Id="rId65" Type="http://schemas.openxmlformats.org/officeDocument/2006/relationships/tags" Target="../tags/tag79.xml"/><Relationship Id="rId66" Type="http://schemas.openxmlformats.org/officeDocument/2006/relationships/tags" Target="../tags/tag80.xml"/><Relationship Id="rId67" Type="http://schemas.openxmlformats.org/officeDocument/2006/relationships/tags" Target="../tags/tag81.xml"/><Relationship Id="rId68" Type="http://schemas.openxmlformats.org/officeDocument/2006/relationships/tags" Target="../tags/tag82.xml"/><Relationship Id="rId69" Type="http://schemas.openxmlformats.org/officeDocument/2006/relationships/tags" Target="../tags/tag83.xml"/><Relationship Id="rId100" Type="http://schemas.openxmlformats.org/officeDocument/2006/relationships/oleObject" Target="../embeddings/oleObject12.bin"/><Relationship Id="rId80" Type="http://schemas.openxmlformats.org/officeDocument/2006/relationships/tags" Target="../tags/tag94.xml"/><Relationship Id="rId81" Type="http://schemas.openxmlformats.org/officeDocument/2006/relationships/tags" Target="../tags/tag95.xml"/><Relationship Id="rId82" Type="http://schemas.openxmlformats.org/officeDocument/2006/relationships/tags" Target="../tags/tag96.xml"/><Relationship Id="rId83" Type="http://schemas.openxmlformats.org/officeDocument/2006/relationships/tags" Target="../tags/tag97.xml"/><Relationship Id="rId84" Type="http://schemas.openxmlformats.org/officeDocument/2006/relationships/tags" Target="../tags/tag98.xml"/><Relationship Id="rId85" Type="http://schemas.openxmlformats.org/officeDocument/2006/relationships/tags" Target="../tags/tag99.xml"/><Relationship Id="rId86" Type="http://schemas.openxmlformats.org/officeDocument/2006/relationships/tags" Target="../tags/tag100.xml"/><Relationship Id="rId87" Type="http://schemas.openxmlformats.org/officeDocument/2006/relationships/slideLayout" Target="../slideLayouts/slideLayout24.xml"/><Relationship Id="rId88" Type="http://schemas.openxmlformats.org/officeDocument/2006/relationships/oleObject" Target="../embeddings/oleObject6.bin"/><Relationship Id="rId8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01.xml"/><Relationship Id="rId2" Type="http://schemas.openxmlformats.org/officeDocument/2006/relationships/slideLayout" Target="../slideLayouts/slideLayout24.xml"/><Relationship Id="rId3" Type="http://schemas.openxmlformats.org/officeDocument/2006/relationships/image" Target="../media/image1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1.emf"/><Relationship Id="rId3" Type="http://schemas.openxmlformats.org/officeDocument/2006/relationships/image" Target="../media/image2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3.emf"/><Relationship Id="rId3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5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56687683"/>
              </p:ext>
            </p:extLst>
          </p:nvPr>
        </p:nvGraphicFramePr>
        <p:xfrm>
          <a:off x="0" y="1"/>
          <a:ext cx="15875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0" name="think-cell Slide" r:id="rId88" imgW="270" imgH="270" progId="TCLayout.ActiveDocument.1">
                  <p:embed/>
                </p:oleObj>
              </mc:Choice>
              <mc:Fallback>
                <p:oleObj name="think-cell Slide" r:id="rId8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9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158751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1"/>
            <a:ext cx="158751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o-RO" sz="1200"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94716" y="406695"/>
            <a:ext cx="9384082" cy="43229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Evolutie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structura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profitabilitate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sistem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bancar</a:t>
            </a:r>
            <a:r>
              <a:rPr lang="en-US" dirty="0" smtClean="0">
                <a:solidFill>
                  <a:schemeClr val="accent2"/>
                </a:solidFill>
              </a:rPr>
              <a:t> (Ro)</a:t>
            </a:r>
            <a:endParaRPr lang="ro-RO" dirty="0">
              <a:solidFill>
                <a:schemeClr val="accent2"/>
              </a:solidFill>
            </a:endParaRPr>
          </a:p>
        </p:txBody>
      </p:sp>
      <p:cxnSp>
        <p:nvCxnSpPr>
          <p:cNvPr id="357" name="Straight Connector 356"/>
          <p:cNvCxnSpPr/>
          <p:nvPr>
            <p:custDataLst>
              <p:tags r:id="rId5"/>
            </p:custDataLst>
          </p:nvPr>
        </p:nvCxnSpPr>
        <p:spPr bwMode="auto">
          <a:xfrm>
            <a:off x="3401219" y="1400969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9" name="Straight Connector 358"/>
          <p:cNvCxnSpPr/>
          <p:nvPr>
            <p:custDataLst>
              <p:tags r:id="rId6"/>
            </p:custDataLst>
          </p:nvPr>
        </p:nvCxnSpPr>
        <p:spPr bwMode="auto">
          <a:xfrm>
            <a:off x="4172744" y="2867819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Straight Connector 357"/>
          <p:cNvCxnSpPr/>
          <p:nvPr>
            <p:custDataLst>
              <p:tags r:id="rId7"/>
            </p:custDataLst>
          </p:nvPr>
        </p:nvCxnSpPr>
        <p:spPr bwMode="auto">
          <a:xfrm>
            <a:off x="3791744" y="2020094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44" name="Object 125"/>
          <p:cNvGraphicFramePr>
            <a:graphicFrameLocks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739498659"/>
              </p:ext>
            </p:extLst>
          </p:nvPr>
        </p:nvGraphicFramePr>
        <p:xfrm>
          <a:off x="3001169" y="1086644"/>
          <a:ext cx="1743008" cy="213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1" name="Chart" r:id="rId90" imgW="1743008" imgH="2133555" progId="MSGraph.Chart.8">
                  <p:embed followColorScheme="full"/>
                </p:oleObj>
              </mc:Choice>
              <mc:Fallback>
                <p:oleObj name="Chart" r:id="rId90" imgW="1743008" imgH="213355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169" y="1086644"/>
                        <a:ext cx="1743008" cy="2133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3" name="Rectangle 362"/>
          <p:cNvSpPr/>
          <p:nvPr>
            <p:custDataLst>
              <p:tags r:id="rId9"/>
            </p:custDataLst>
          </p:nvPr>
        </p:nvSpPr>
        <p:spPr bwMode="gray">
          <a:xfrm>
            <a:off x="3574257" y="1634331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342791BD-B498-44EB-A77A-33E304AAC7BE}" type="datetime'''''''''''''''''''''''''''''''''1.''''''8'''''''''">
              <a:rPr lang="en-US" sz="1000">
                <a:solidFill>
                  <a:schemeClr val="bg1"/>
                </a:solidFill>
                <a:cs typeface="+mn-cs"/>
              </a:rPr>
              <a:pPr/>
              <a:t>1.8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64" name="Rectangle 363"/>
          <p:cNvSpPr/>
          <p:nvPr>
            <p:custDataLst>
              <p:tags r:id="rId10"/>
            </p:custDataLst>
          </p:nvPr>
        </p:nvSpPr>
        <p:spPr bwMode="gray">
          <a:xfrm>
            <a:off x="3960019" y="2367756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56AC1F93-589B-475C-88D9-2B159A867153}" type="datetime'''''''''''''''''''''''''''''2''''''''''''''''''.''''5'">
              <a:rPr lang="en-US" sz="1000">
                <a:solidFill>
                  <a:schemeClr val="bg1"/>
                </a:solidFill>
                <a:cs typeface="+mn-cs"/>
              </a:rPr>
              <a:pPr/>
              <a:t>2.5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26" name="Text Placeholder 12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7397768" y="1019969"/>
            <a:ext cx="601645" cy="63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594" tIns="38297" rIns="76594" bIns="38297" anchor="b">
            <a:spAutoFit/>
          </a:bodyPr>
          <a:lstStyle/>
          <a:p>
            <a:pPr defTabSz="1135737">
              <a:spcAft>
                <a:spcPts val="0"/>
              </a:spcAft>
            </a:pPr>
            <a:r>
              <a:rPr lang="ro-RO" sz="1400" b="1" dirty="0" smtClean="0"/>
              <a:t>2011 </a:t>
            </a:r>
            <a:r>
              <a:rPr lang="en-US" sz="1100" i="1" dirty="0" smtClean="0"/>
              <a:t>EUR</a:t>
            </a:r>
            <a:r>
              <a:rPr lang="ro-RO" sz="1100" i="1" dirty="0" smtClean="0"/>
              <a:t> m</a:t>
            </a:r>
            <a:r>
              <a:rPr lang="en-US" sz="1100" i="1" dirty="0" err="1" smtClean="0"/>
              <a:t>ld</a:t>
            </a:r>
            <a:endParaRPr lang="en-US" sz="1100" i="1" dirty="0" smtClean="0"/>
          </a:p>
        </p:txBody>
      </p:sp>
      <p:cxnSp>
        <p:nvCxnSpPr>
          <p:cNvPr id="366" name="Straight Connector 365"/>
          <p:cNvCxnSpPr/>
          <p:nvPr>
            <p:custDataLst>
              <p:tags r:id="rId12"/>
            </p:custDataLst>
          </p:nvPr>
        </p:nvCxnSpPr>
        <p:spPr bwMode="auto">
          <a:xfrm>
            <a:off x="6077744" y="2077244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5" name="Straight Connector 364"/>
          <p:cNvCxnSpPr/>
          <p:nvPr>
            <p:custDataLst>
              <p:tags r:id="rId13"/>
            </p:custDataLst>
          </p:nvPr>
        </p:nvCxnSpPr>
        <p:spPr bwMode="auto">
          <a:xfrm>
            <a:off x="5687219" y="1400969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8" name="Straight Connector 367"/>
          <p:cNvCxnSpPr/>
          <p:nvPr>
            <p:custDataLst>
              <p:tags r:id="rId14"/>
            </p:custDataLst>
          </p:nvPr>
        </p:nvCxnSpPr>
        <p:spPr bwMode="auto">
          <a:xfrm>
            <a:off x="6458744" y="2944019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91" name="Object 125"/>
          <p:cNvGraphicFramePr>
            <a:graphicFrameLocks/>
          </p:cNvGraphicFramePr>
          <p:nvPr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3346847664"/>
              </p:ext>
            </p:extLst>
          </p:nvPr>
        </p:nvGraphicFramePr>
        <p:xfrm>
          <a:off x="5287169" y="1086644"/>
          <a:ext cx="1743008" cy="213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2" name="Chart" r:id="rId92" imgW="1743008" imgH="2133555" progId="MSGraph.Chart.8">
                  <p:embed followColorScheme="full"/>
                </p:oleObj>
              </mc:Choice>
              <mc:Fallback>
                <p:oleObj name="Chart" r:id="rId92" imgW="1743008" imgH="213355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169" y="1086644"/>
                        <a:ext cx="1743008" cy="2133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2" name="Rectangle 371"/>
          <p:cNvSpPr/>
          <p:nvPr>
            <p:custDataLst>
              <p:tags r:id="rId16"/>
            </p:custDataLst>
          </p:nvPr>
        </p:nvSpPr>
        <p:spPr bwMode="gray">
          <a:xfrm>
            <a:off x="5860257" y="1662906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E40CC5D2-128D-4A82-B8BB-4E36F5B0213A}" type="datetime'''''''''''''''''''''2''''''''''''''''.''''''''''''''0'''''">
              <a:rPr lang="en-US" sz="1000">
                <a:solidFill>
                  <a:schemeClr val="bg1"/>
                </a:solidFill>
                <a:cs typeface="+mn-cs"/>
              </a:rPr>
              <a:pPr/>
              <a:t>2.0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73" name="Rectangle 372"/>
          <p:cNvSpPr/>
          <p:nvPr>
            <p:custDataLst>
              <p:tags r:id="rId17"/>
            </p:custDataLst>
          </p:nvPr>
        </p:nvSpPr>
        <p:spPr bwMode="gray">
          <a:xfrm>
            <a:off x="6246019" y="2434431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4371F70C-66E6-4888-9D72-57D9D366EB9C}" type="datetime'''''2''''''.''''''5'''''''''''''''''''''''''''''''''''''''''">
              <a:rPr lang="en-US" sz="1000">
                <a:solidFill>
                  <a:schemeClr val="bg1"/>
                </a:solidFill>
                <a:cs typeface="+mn-cs"/>
              </a:rPr>
              <a:pPr/>
              <a:t>2.5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cxnSp>
        <p:nvCxnSpPr>
          <p:cNvPr id="376" name="Straight Connector 375"/>
          <p:cNvCxnSpPr/>
          <p:nvPr>
            <p:custDataLst>
              <p:tags r:id="rId18"/>
            </p:custDataLst>
          </p:nvPr>
        </p:nvCxnSpPr>
        <p:spPr bwMode="auto">
          <a:xfrm>
            <a:off x="8963819" y="2991644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5" name="Straight Connector 374"/>
          <p:cNvCxnSpPr/>
          <p:nvPr>
            <p:custDataLst>
              <p:tags r:id="rId19"/>
            </p:custDataLst>
          </p:nvPr>
        </p:nvCxnSpPr>
        <p:spPr bwMode="auto">
          <a:xfrm>
            <a:off x="8573294" y="2067719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4" name="Straight Connector 373"/>
          <p:cNvCxnSpPr/>
          <p:nvPr>
            <p:custDataLst>
              <p:tags r:id="rId20"/>
            </p:custDataLst>
          </p:nvPr>
        </p:nvCxnSpPr>
        <p:spPr bwMode="auto">
          <a:xfrm>
            <a:off x="8173244" y="1381919"/>
            <a:ext cx="17145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57" name="Object 125"/>
          <p:cNvGraphicFramePr>
            <a:graphicFrameLocks/>
          </p:cNvGraphicFramePr>
          <p:nvPr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3427662485"/>
              </p:ext>
            </p:extLst>
          </p:nvPr>
        </p:nvGraphicFramePr>
        <p:xfrm>
          <a:off x="7773194" y="1067594"/>
          <a:ext cx="1771622" cy="2152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3" name="Chart" r:id="rId94" imgW="1771622" imgH="2152720" progId="MSGraph.Chart.8">
                  <p:embed followColorScheme="full"/>
                </p:oleObj>
              </mc:Choice>
              <mc:Fallback>
                <p:oleObj name="Chart" r:id="rId94" imgW="1771622" imgH="215272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3194" y="1067594"/>
                        <a:ext cx="1771622" cy="2152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" name="Rectangle 380"/>
          <p:cNvSpPr/>
          <p:nvPr>
            <p:custDataLst>
              <p:tags r:id="rId22"/>
            </p:custDataLst>
          </p:nvPr>
        </p:nvSpPr>
        <p:spPr bwMode="gray">
          <a:xfrm>
            <a:off x="8351044" y="1648619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669EC82A-A8E2-4105-A130-09D9869521B5}" type="datetime'''''''''''1''''''''''''.8'">
              <a:rPr lang="en-US" sz="1000">
                <a:solidFill>
                  <a:schemeClr val="bg1"/>
                </a:solidFill>
                <a:cs typeface="+mn-cs"/>
              </a:rPr>
              <a:pPr/>
              <a:t>1.8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79" name="Rectangle 378"/>
          <p:cNvSpPr/>
          <p:nvPr>
            <p:custDataLst>
              <p:tags r:id="rId23"/>
            </p:custDataLst>
          </p:nvPr>
        </p:nvSpPr>
        <p:spPr bwMode="gray">
          <a:xfrm>
            <a:off x="8746332" y="2453481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3EA38929-1C99-49DC-8014-FA5121D02085}" type="datetime'''2''''.''''''5'''''''''''''''">
              <a:rPr lang="en-US" sz="1000">
                <a:solidFill>
                  <a:schemeClr val="bg1"/>
                </a:solidFill>
                <a:cs typeface="+mn-cs"/>
              </a:rPr>
              <a:pPr/>
              <a:t>2.5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543" name="Text Placeholder 12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4883168" y="1019969"/>
            <a:ext cx="601645" cy="63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594" tIns="38297" rIns="76594" bIns="38297" anchor="b">
            <a:spAutoFit/>
          </a:bodyPr>
          <a:lstStyle/>
          <a:p>
            <a:pPr defTabSz="1135737">
              <a:spcAft>
                <a:spcPts val="0"/>
              </a:spcAft>
            </a:pPr>
            <a:r>
              <a:rPr lang="ro-RO" sz="1400" b="1" dirty="0" smtClean="0"/>
              <a:t>2010 </a:t>
            </a:r>
            <a:r>
              <a:rPr lang="en-US" sz="1100" i="1" dirty="0" smtClean="0"/>
              <a:t>EUR</a:t>
            </a:r>
            <a:r>
              <a:rPr lang="ro-RO" sz="1100" i="1" dirty="0" smtClean="0"/>
              <a:t> m</a:t>
            </a:r>
            <a:r>
              <a:rPr lang="en-US" sz="1100" i="1" dirty="0" smtClean="0"/>
              <a:t>ld.</a:t>
            </a:r>
          </a:p>
        </p:txBody>
      </p:sp>
      <p:sp>
        <p:nvSpPr>
          <p:cNvPr id="544" name="Text Placeholder 12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2589213" y="1019175"/>
            <a:ext cx="601645" cy="63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594" tIns="38297" rIns="76594" bIns="38297" anchor="b">
            <a:spAutoFit/>
          </a:bodyPr>
          <a:lstStyle/>
          <a:p>
            <a:pPr defTabSz="1135737">
              <a:spcAft>
                <a:spcPts val="0"/>
              </a:spcAft>
            </a:pPr>
            <a:r>
              <a:rPr lang="ro-RO" sz="1400" b="1" dirty="0" smtClean="0"/>
              <a:t>2009 </a:t>
            </a:r>
            <a:r>
              <a:rPr lang="en-US" sz="1100" i="1" dirty="0" smtClean="0"/>
              <a:t>EUR </a:t>
            </a:r>
            <a:r>
              <a:rPr lang="en-US" sz="1100" i="1" dirty="0" err="1" smtClean="0"/>
              <a:t>mld</a:t>
            </a:r>
            <a:r>
              <a:rPr lang="en-US" sz="1100" i="1" dirty="0" smtClean="0"/>
              <a:t>.</a:t>
            </a:r>
          </a:p>
        </p:txBody>
      </p:sp>
      <p:sp>
        <p:nvSpPr>
          <p:cNvPr id="336" name="Rectangle 124"/>
          <p:cNvSpPr>
            <a:spLocks noChangeArrowheads="1"/>
          </p:cNvSpPr>
          <p:nvPr>
            <p:custDataLst>
              <p:tags r:id="rId26"/>
            </p:custDataLst>
          </p:nvPr>
        </p:nvSpPr>
        <p:spPr bwMode="gray">
          <a:xfrm>
            <a:off x="4439160" y="7201614"/>
            <a:ext cx="5280593" cy="12311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xtLst/>
        </p:spPr>
        <p:txBody>
          <a:bodyPr wrap="square" lIns="0" tIns="0" rIns="0" bIns="0" anchor="t">
            <a:spAutoFit/>
          </a:bodyPr>
          <a:lstStyle/>
          <a:p>
            <a:pPr algn="r">
              <a:tabLst>
                <a:tab pos="287093" algn="l"/>
              </a:tabLst>
            </a:pPr>
            <a:r>
              <a:rPr lang="en-US" sz="800" i="1" dirty="0" smtClean="0">
                <a:latin typeface="Frutiger Next Pro Light" pitchFamily="34" charset="-18"/>
              </a:rPr>
              <a:t>Source</a:t>
            </a:r>
            <a:r>
              <a:rPr lang="en-US" sz="800" i="1" dirty="0">
                <a:latin typeface="Frutiger Next Pro Light" pitchFamily="34" charset="-18"/>
              </a:rPr>
              <a:t>: </a:t>
            </a:r>
            <a:r>
              <a:rPr lang="en-US" sz="800" i="1" dirty="0" smtClean="0">
                <a:latin typeface="Frutiger Next Pro Light" pitchFamily="34" charset="-18"/>
              </a:rPr>
              <a:t>European Central Bank</a:t>
            </a:r>
            <a:endParaRPr lang="en-US" sz="800" i="1" dirty="0">
              <a:latin typeface="Frutiger Next Pro Light" pitchFamily="34" charset="-18"/>
            </a:endParaRPr>
          </a:p>
        </p:txBody>
      </p:sp>
      <p:sp>
        <p:nvSpPr>
          <p:cNvPr id="80" name="Rectangle 79"/>
          <p:cNvSpPr/>
          <p:nvPr>
            <p:custDataLst>
              <p:tags r:id="rId27"/>
            </p:custDataLst>
          </p:nvPr>
        </p:nvSpPr>
        <p:spPr bwMode="auto">
          <a:xfrm>
            <a:off x="8966200" y="1400969"/>
            <a:ext cx="328613" cy="174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/>
              <a:t>54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%</a:t>
            </a:r>
          </a:p>
        </p:txBody>
      </p:sp>
      <p:grpSp>
        <p:nvGrpSpPr>
          <p:cNvPr id="82" name="Group 81"/>
          <p:cNvGrpSpPr/>
          <p:nvPr>
            <p:custDataLst>
              <p:tags r:id="rId28"/>
            </p:custDataLst>
          </p:nvPr>
        </p:nvGrpSpPr>
        <p:grpSpPr>
          <a:xfrm>
            <a:off x="686594" y="7011194"/>
            <a:ext cx="3160485" cy="197741"/>
            <a:chOff x="726509" y="7266005"/>
            <a:chExt cx="3160485" cy="197741"/>
          </a:xfrm>
        </p:grpSpPr>
        <p:sp>
          <p:nvSpPr>
            <p:cNvPr id="176" name="Rectangle 175"/>
            <p:cNvSpPr/>
            <p:nvPr/>
          </p:nvSpPr>
          <p:spPr bwMode="auto">
            <a:xfrm>
              <a:off x="726509" y="7288667"/>
              <a:ext cx="391319" cy="1746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7800" marR="0" indent="-17780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25000"/>
                </a:spcAft>
                <a:buClr>
                  <a:srgbClr val="000066"/>
                </a:buClr>
                <a:buSzTx/>
                <a:tabLst/>
              </a:pPr>
              <a:endParaRPr kumimoji="0" 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56494" y="7266005"/>
              <a:ext cx="2730500" cy="197741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marL="177800" indent="-177800"/>
              <a:r>
                <a:rPr lang="ro-RO" sz="1000" dirty="0" smtClean="0"/>
                <a:t>% provizioane in venituri din dobanzi)</a:t>
              </a:r>
              <a:endParaRPr lang="ro-RO" sz="10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80" name="Rectangle 179"/>
          <p:cNvSpPr/>
          <p:nvPr>
            <p:custDataLst>
              <p:tags r:id="rId29"/>
            </p:custDataLst>
          </p:nvPr>
        </p:nvSpPr>
        <p:spPr bwMode="auto">
          <a:xfrm>
            <a:off x="6451600" y="1381919"/>
            <a:ext cx="328613" cy="174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51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%</a:t>
            </a:r>
          </a:p>
        </p:txBody>
      </p:sp>
      <p:sp>
        <p:nvSpPr>
          <p:cNvPr id="181" name="Rectangle 180"/>
          <p:cNvSpPr/>
          <p:nvPr>
            <p:custDataLst>
              <p:tags r:id="rId30"/>
            </p:custDataLst>
          </p:nvPr>
        </p:nvSpPr>
        <p:spPr bwMode="auto">
          <a:xfrm>
            <a:off x="4241800" y="1400175"/>
            <a:ext cx="328613" cy="174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/>
              <a:t>53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%</a:t>
            </a:r>
          </a:p>
        </p:txBody>
      </p:sp>
      <p:cxnSp>
        <p:nvCxnSpPr>
          <p:cNvPr id="352" name="Straight Connector 351"/>
          <p:cNvCxnSpPr/>
          <p:nvPr>
            <p:custDataLst>
              <p:tags r:id="rId31"/>
            </p:custDataLst>
          </p:nvPr>
        </p:nvCxnSpPr>
        <p:spPr bwMode="auto">
          <a:xfrm>
            <a:off x="1858169" y="2524919"/>
            <a:ext cx="180975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7" name="Straight Connector 446"/>
          <p:cNvCxnSpPr/>
          <p:nvPr>
            <p:custDataLst>
              <p:tags r:id="rId32"/>
            </p:custDataLst>
          </p:nvPr>
        </p:nvCxnSpPr>
        <p:spPr bwMode="auto">
          <a:xfrm>
            <a:off x="1458119" y="1667669"/>
            <a:ext cx="180975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Connector 445"/>
          <p:cNvCxnSpPr/>
          <p:nvPr>
            <p:custDataLst>
              <p:tags r:id="rId33"/>
            </p:custDataLst>
          </p:nvPr>
        </p:nvCxnSpPr>
        <p:spPr bwMode="auto">
          <a:xfrm>
            <a:off x="1048544" y="1381919"/>
            <a:ext cx="180975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03" name="Object 125"/>
          <p:cNvGraphicFramePr>
            <a:graphicFrameLocks/>
          </p:cNvGraphicFramePr>
          <p:nvPr>
            <p:custDataLst>
              <p:tags r:id="rId34"/>
            </p:custDataLst>
            <p:extLst>
              <p:ext uri="{D42A27DB-BD31-4B8C-83A1-F6EECF244321}">
                <p14:modId xmlns:p14="http://schemas.microsoft.com/office/powerpoint/2010/main" val="4109323324"/>
              </p:ext>
            </p:extLst>
          </p:nvPr>
        </p:nvGraphicFramePr>
        <p:xfrm>
          <a:off x="638969" y="1067594"/>
          <a:ext cx="1819401" cy="2152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4" name="Chart" r:id="rId96" imgW="1819401" imgH="2152720" progId="MSGraph.Chart.8">
                  <p:embed followColorScheme="full"/>
                </p:oleObj>
              </mc:Choice>
              <mc:Fallback>
                <p:oleObj name="Chart" r:id="rId96" imgW="1819401" imgH="215272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9" y="1067594"/>
                        <a:ext cx="1819401" cy="2152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" name="Rectangle 204"/>
          <p:cNvSpPr/>
          <p:nvPr>
            <p:custDataLst>
              <p:tags r:id="rId35"/>
            </p:custDataLst>
          </p:nvPr>
        </p:nvSpPr>
        <p:spPr bwMode="auto">
          <a:xfrm>
            <a:off x="1978819" y="3185319"/>
            <a:ext cx="350838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Profit brut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07" name="Rectangle 206"/>
          <p:cNvSpPr/>
          <p:nvPr>
            <p:custDataLst>
              <p:tags r:id="rId36"/>
            </p:custDataLst>
          </p:nvPr>
        </p:nvSpPr>
        <p:spPr bwMode="auto">
          <a:xfrm>
            <a:off x="1477169" y="3144044"/>
            <a:ext cx="53340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Costuri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16" name="Rectangle 215"/>
          <p:cNvSpPr/>
          <p:nvPr>
            <p:custDataLst>
              <p:tags r:id="rId37"/>
            </p:custDataLst>
          </p:nvPr>
        </p:nvSpPr>
        <p:spPr bwMode="auto">
          <a:xfrm>
            <a:off x="1019969" y="3144044"/>
            <a:ext cx="460375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Prov. </a:t>
            </a:r>
            <a:r>
              <a:rPr lang="en-US" sz="1000" dirty="0" err="1" smtClean="0">
                <a:cs typeface="+mn-cs"/>
              </a:rPr>
              <a:t>credite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18" name="Rectangle 217"/>
          <p:cNvSpPr/>
          <p:nvPr>
            <p:custDataLst>
              <p:tags r:id="rId38"/>
            </p:custDataLst>
          </p:nvPr>
        </p:nvSpPr>
        <p:spPr bwMode="auto">
          <a:xfrm>
            <a:off x="410369" y="3144044"/>
            <a:ext cx="585788" cy="339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Venituri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nete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bancare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54" name="Rectangle 353"/>
          <p:cNvSpPr/>
          <p:nvPr>
            <p:custDataLst>
              <p:tags r:id="rId39"/>
            </p:custDataLst>
          </p:nvPr>
        </p:nvSpPr>
        <p:spPr bwMode="gray">
          <a:xfrm>
            <a:off x="1235869" y="1448594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485B7E2B-25D1-41FF-9FE3-246F135F1AB1}" type="datetime'''''''''0''''''''.''''''''''''''''''''''9'''''''''''''''''''''">
              <a:rPr lang="en-US" sz="1000">
                <a:solidFill>
                  <a:schemeClr val="bg1"/>
                </a:solidFill>
                <a:cs typeface="+mn-cs"/>
              </a:rPr>
              <a:pPr/>
              <a:t>0.9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56" name="Rectangle 355"/>
          <p:cNvSpPr/>
          <p:nvPr>
            <p:custDataLst>
              <p:tags r:id="rId40"/>
            </p:custDataLst>
          </p:nvPr>
        </p:nvSpPr>
        <p:spPr bwMode="gray">
          <a:xfrm>
            <a:off x="1640682" y="2020094"/>
            <a:ext cx="215900" cy="152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0638" tIns="0" rIns="20638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DF1E216B-6166-4245-A47F-2E3145A924A6}" type="datetime'''2''''''''''''''.''''''''''''''''''''7'''''''''''''''">
              <a:rPr lang="en-US" sz="1000">
                <a:solidFill>
                  <a:schemeClr val="bg1"/>
                </a:solidFill>
                <a:cs typeface="+mn-cs"/>
              </a:rPr>
              <a:pPr/>
              <a:t>2.7</a:t>
            </a:fld>
            <a:endParaRPr kumimoji="0" lang="en-US" sz="1000" strike="noStrike" cap="none" normalizeH="0" dirty="0" err="1" smtClean="0">
              <a:ln>
                <a:noFill/>
              </a:ln>
              <a:solidFill>
                <a:schemeClr val="bg1"/>
              </a:solidFill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64" name="Text Placeholder 12"/>
          <p:cNvSpPr>
            <a:spLocks/>
          </p:cNvSpPr>
          <p:nvPr>
            <p:custDataLst>
              <p:tags r:id="rId41"/>
            </p:custDataLst>
          </p:nvPr>
        </p:nvSpPr>
        <p:spPr bwMode="auto">
          <a:xfrm>
            <a:off x="234968" y="1019175"/>
            <a:ext cx="601645" cy="63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594" tIns="38297" rIns="76594" bIns="38297" anchor="b">
            <a:spAutoFit/>
          </a:bodyPr>
          <a:lstStyle/>
          <a:p>
            <a:pPr defTabSz="1135737">
              <a:spcAft>
                <a:spcPts val="0"/>
              </a:spcAft>
            </a:pPr>
            <a:r>
              <a:rPr lang="en-US" sz="1400" b="1" dirty="0" smtClean="0"/>
              <a:t>2008</a:t>
            </a:r>
            <a:r>
              <a:rPr lang="ro-RO" sz="1400" b="1" dirty="0" smtClean="0"/>
              <a:t> </a:t>
            </a:r>
            <a:r>
              <a:rPr lang="en-US" sz="1100" i="1" dirty="0" smtClean="0"/>
              <a:t>EUR </a:t>
            </a:r>
            <a:r>
              <a:rPr lang="en-US" sz="1100" i="1" dirty="0" err="1" smtClean="0"/>
              <a:t>mld</a:t>
            </a:r>
            <a:r>
              <a:rPr lang="en-US" sz="1100" i="1" dirty="0" smtClean="0"/>
              <a:t>.</a:t>
            </a:r>
          </a:p>
        </p:txBody>
      </p:sp>
      <p:sp>
        <p:nvSpPr>
          <p:cNvPr id="265" name="Rectangle 264"/>
          <p:cNvSpPr/>
          <p:nvPr>
            <p:custDataLst>
              <p:tags r:id="rId42"/>
            </p:custDataLst>
          </p:nvPr>
        </p:nvSpPr>
        <p:spPr bwMode="auto">
          <a:xfrm>
            <a:off x="1955800" y="1400175"/>
            <a:ext cx="328613" cy="174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/>
              <a:t>32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%</a:t>
            </a:r>
          </a:p>
        </p:txBody>
      </p:sp>
      <p:graphicFrame>
        <p:nvGraphicFramePr>
          <p:cNvPr id="77" name="Object 76"/>
          <p:cNvGraphicFramePr>
            <a:graphicFrameLocks/>
          </p:cNvGraphicFramePr>
          <p:nvPr>
            <p:custDataLst>
              <p:tags r:id="rId43"/>
            </p:custDataLst>
            <p:extLst>
              <p:ext uri="{D42A27DB-BD31-4B8C-83A1-F6EECF244321}">
                <p14:modId xmlns:p14="http://schemas.microsoft.com/office/powerpoint/2010/main" val="927679659"/>
              </p:ext>
            </p:extLst>
          </p:nvPr>
        </p:nvGraphicFramePr>
        <p:xfrm>
          <a:off x="283369" y="3845719"/>
          <a:ext cx="2152778" cy="2562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5" name="Chart" r:id="rId98" imgW="2152778" imgH="2562210" progId="MSGraph.Chart.8">
                  <p:embed followColorScheme="full"/>
                </p:oleObj>
              </mc:Choice>
              <mc:Fallback>
                <p:oleObj name="Chart" r:id="rId98" imgW="2152778" imgH="256221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9"/>
                      <a:stretch>
                        <a:fillRect/>
                      </a:stretch>
                    </p:blipFill>
                    <p:spPr>
                      <a:xfrm>
                        <a:off x="283369" y="3845719"/>
                        <a:ext cx="2152778" cy="2562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Rectangle 141"/>
          <p:cNvSpPr/>
          <p:nvPr>
            <p:custDataLst>
              <p:tags r:id="rId44"/>
            </p:custDataLst>
          </p:nvPr>
        </p:nvSpPr>
        <p:spPr bwMode="auto">
          <a:xfrm>
            <a:off x="1932782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51461B99-1E63-449B-B799-4570250FC9D3}" type="datetime'''''''''''''''''''''''''''''''2''0''1''''''''1'''''''''''''">
              <a:rPr lang="en-US" sz="1200" smtClean="0">
                <a:cs typeface="+mn-cs"/>
              </a:rPr>
              <a:pPr/>
              <a:t>2011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85" name="Rectangle 84"/>
          <p:cNvSpPr/>
          <p:nvPr>
            <p:custDataLst>
              <p:tags r:id="rId45"/>
            </p:custDataLst>
          </p:nvPr>
        </p:nvSpPr>
        <p:spPr bwMode="auto">
          <a:xfrm>
            <a:off x="1504157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D4708486-2A8B-4E8C-92A5-3F73D7C8EBB5}" type="datetime'20''''''''''''''''10'''''''''''''''''''''''''''''''''">
              <a:rPr lang="en-US" sz="1200" smtClean="0">
                <a:cs typeface="+mn-cs"/>
              </a:rPr>
              <a:pPr/>
              <a:t>2010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84" name="Rectangle 83"/>
          <p:cNvSpPr/>
          <p:nvPr>
            <p:custDataLst>
              <p:tags r:id="rId46"/>
            </p:custDataLst>
          </p:nvPr>
        </p:nvSpPr>
        <p:spPr bwMode="auto">
          <a:xfrm>
            <a:off x="1075532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C67160DC-E818-4EAD-973A-1A905977379F}" type="datetime'''''''''''''''''''2''0''''0''''''''''''''9'''''''''''''''">
              <a:rPr lang="en-US" sz="1200" smtClean="0">
                <a:cs typeface="+mn-cs"/>
              </a:rPr>
              <a:pPr/>
              <a:t>2009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78" name="Rectangle 77"/>
          <p:cNvSpPr/>
          <p:nvPr>
            <p:custDataLst>
              <p:tags r:id="rId47"/>
            </p:custDataLst>
          </p:nvPr>
        </p:nvSpPr>
        <p:spPr bwMode="auto">
          <a:xfrm>
            <a:off x="646907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19F4C843-1566-4713-AE5A-3A7ABC9CAF69}" type="datetime'2''''''''''''''''''''''''00''''''''''''''''''''8'''">
              <a:rPr lang="en-US" sz="1200" smtClean="0">
                <a:cs typeface="+mn-cs"/>
              </a:rPr>
              <a:pPr/>
              <a:t>2008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166" name="Rectangle 165"/>
          <p:cNvSpPr/>
          <p:nvPr>
            <p:custDataLst>
              <p:tags r:id="rId48"/>
            </p:custDataLst>
          </p:nvPr>
        </p:nvSpPr>
        <p:spPr bwMode="auto">
          <a:xfrm>
            <a:off x="858044" y="6485731"/>
            <a:ext cx="214312" cy="160338"/>
          </a:xfrm>
          <a:prstGeom prst="rect">
            <a:avLst/>
          </a:prstGeom>
          <a:solidFill>
            <a:srgbClr val="002776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endPara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ectangle 85"/>
          <p:cNvSpPr/>
          <p:nvPr>
            <p:custDataLst>
              <p:tags r:id="rId49"/>
            </p:custDataLst>
          </p:nvPr>
        </p:nvSpPr>
        <p:spPr bwMode="auto">
          <a:xfrm>
            <a:off x="1123157" y="6480969"/>
            <a:ext cx="922338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en-US" sz="1200" dirty="0" err="1" smtClean="0">
                <a:cs typeface="+mn-cs"/>
              </a:rPr>
              <a:t>Venituri</a:t>
            </a:r>
            <a:r>
              <a:rPr lang="en-US" sz="1200" dirty="0" smtClean="0">
                <a:cs typeface="+mn-cs"/>
              </a:rPr>
              <a:t> </a:t>
            </a:r>
            <a:r>
              <a:rPr lang="en-US" sz="1200" dirty="0" err="1" smtClean="0">
                <a:cs typeface="+mn-cs"/>
              </a:rPr>
              <a:t>bancare</a:t>
            </a:r>
            <a:r>
              <a:rPr lang="en-US" sz="1200" dirty="0" smtClean="0">
                <a:cs typeface="+mn-cs"/>
              </a:rPr>
              <a:t> </a:t>
            </a:r>
            <a:r>
              <a:rPr lang="en-US" sz="1200" dirty="0" err="1" smtClean="0">
                <a:cs typeface="+mn-cs"/>
              </a:rPr>
              <a:t>nete</a:t>
            </a:r>
            <a:r>
              <a:rPr lang="en-US" sz="1200" dirty="0" smtClean="0">
                <a:cs typeface="+mn-cs"/>
              </a:rPr>
              <a:t> </a:t>
            </a:r>
          </a:p>
          <a:p>
            <a:pPr>
              <a:buClr>
                <a:srgbClr val="000066"/>
              </a:buClr>
            </a:pPr>
            <a:r>
              <a:rPr lang="en-US" sz="1200" dirty="0" smtClean="0">
                <a:cs typeface="+mn-cs"/>
              </a:rPr>
              <a:t>(</a:t>
            </a:r>
            <a:r>
              <a:rPr lang="en-US" sz="1200" dirty="0" err="1" smtClean="0">
                <a:cs typeface="+mn-cs"/>
              </a:rPr>
              <a:t>mde</a:t>
            </a:r>
            <a:r>
              <a:rPr lang="en-US" sz="1200" dirty="0" smtClean="0">
                <a:cs typeface="+mn-cs"/>
              </a:rPr>
              <a:t> Euro)</a:t>
            </a:r>
            <a:endParaRPr kumimoji="0" lang="en-US" sz="1200" strike="noStrike" cap="none" normalizeH="0" dirty="0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graphicFrame>
        <p:nvGraphicFramePr>
          <p:cNvPr id="284" name="Object 283"/>
          <p:cNvGraphicFramePr>
            <a:graphicFrameLocks/>
          </p:cNvGraphicFramePr>
          <p:nvPr>
            <p:custDataLst>
              <p:tags r:id="rId50"/>
            </p:custDataLst>
            <p:extLst>
              <p:ext uri="{D42A27DB-BD31-4B8C-83A1-F6EECF244321}">
                <p14:modId xmlns:p14="http://schemas.microsoft.com/office/powerpoint/2010/main" val="2802844347"/>
              </p:ext>
            </p:extLst>
          </p:nvPr>
        </p:nvGraphicFramePr>
        <p:xfrm>
          <a:off x="4850607" y="3845719"/>
          <a:ext cx="2238350" cy="2562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6" name="Chart" r:id="rId100" imgW="2238350" imgH="2562210" progId="MSGraph.Chart.8">
                  <p:embed followColorScheme="full"/>
                </p:oleObj>
              </mc:Choice>
              <mc:Fallback>
                <p:oleObj name="Chart" r:id="rId100" imgW="2238350" imgH="256221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1"/>
                      <a:stretch>
                        <a:fillRect/>
                      </a:stretch>
                    </p:blipFill>
                    <p:spPr>
                      <a:xfrm>
                        <a:off x="4850607" y="3845719"/>
                        <a:ext cx="2238350" cy="2562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" name="Rectangle 285"/>
          <p:cNvSpPr/>
          <p:nvPr>
            <p:custDataLst>
              <p:tags r:id="rId51"/>
            </p:custDataLst>
          </p:nvPr>
        </p:nvSpPr>
        <p:spPr bwMode="auto">
          <a:xfrm>
            <a:off x="6609557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D1A074A5-019D-4272-81D8-9C1D573B1D7F}" type="datetime'''''''201''1'''''''''''''">
              <a:rPr lang="en-US" sz="1200" smtClean="0">
                <a:cs typeface="+mn-cs"/>
              </a:rPr>
              <a:pPr/>
              <a:t>2011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88" name="Rectangle 287"/>
          <p:cNvSpPr/>
          <p:nvPr>
            <p:custDataLst>
              <p:tags r:id="rId52"/>
            </p:custDataLst>
          </p:nvPr>
        </p:nvSpPr>
        <p:spPr bwMode="auto">
          <a:xfrm>
            <a:off x="6190457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66B6EA6B-54CF-4F36-A27F-CDBD067C961C}" type="datetime'''2''''''''''''''0''''''''''''1''''0'''''''''''''">
              <a:rPr lang="en-US" sz="1200" smtClean="0">
                <a:cs typeface="+mn-cs"/>
              </a:rPr>
              <a:pPr/>
              <a:t>2010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90" name="Rectangle 289"/>
          <p:cNvSpPr/>
          <p:nvPr>
            <p:custDataLst>
              <p:tags r:id="rId53"/>
            </p:custDataLst>
          </p:nvPr>
        </p:nvSpPr>
        <p:spPr bwMode="auto">
          <a:xfrm>
            <a:off x="5766594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3160968B-C652-48C2-891D-D0DA8C303331}" type="datetime'''2''''''''''''''''''00''''''''''''''''''''9'''''">
              <a:rPr lang="en-US" sz="1200" smtClean="0">
                <a:cs typeface="+mn-cs"/>
              </a:rPr>
              <a:pPr/>
              <a:t>2009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89" name="Rectangle 288"/>
          <p:cNvSpPr/>
          <p:nvPr>
            <p:custDataLst>
              <p:tags r:id="rId54"/>
            </p:custDataLst>
          </p:nvPr>
        </p:nvSpPr>
        <p:spPr bwMode="auto">
          <a:xfrm>
            <a:off x="5342732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FB0E7D6F-A532-4174-932A-3784C045D372}" type="datetime'''200''''''''''''''''8'">
              <a:rPr lang="en-US" sz="1200" smtClean="0">
                <a:cs typeface="+mn-cs"/>
              </a:rPr>
              <a:pPr/>
              <a:t>2008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graphicFrame>
        <p:nvGraphicFramePr>
          <p:cNvPr id="299" name="Object 298"/>
          <p:cNvGraphicFramePr>
            <a:graphicFrameLocks/>
          </p:cNvGraphicFramePr>
          <p:nvPr>
            <p:custDataLst>
              <p:tags r:id="rId55"/>
            </p:custDataLst>
            <p:extLst>
              <p:ext uri="{D42A27DB-BD31-4B8C-83A1-F6EECF244321}">
                <p14:modId xmlns:p14="http://schemas.microsoft.com/office/powerpoint/2010/main" val="4283380464"/>
              </p:ext>
            </p:extLst>
          </p:nvPr>
        </p:nvGraphicFramePr>
        <p:xfrm>
          <a:off x="2488407" y="3774281"/>
          <a:ext cx="2314473" cy="263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7" name="Chart" r:id="rId102" imgW="2314473" imgH="2638331" progId="MSGraph.Chart.8">
                  <p:embed followColorScheme="full"/>
                </p:oleObj>
              </mc:Choice>
              <mc:Fallback>
                <p:oleObj name="Chart" r:id="rId102" imgW="2314473" imgH="263833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3"/>
                      <a:stretch>
                        <a:fillRect/>
                      </a:stretch>
                    </p:blipFill>
                    <p:spPr>
                      <a:xfrm>
                        <a:off x="2488407" y="3774281"/>
                        <a:ext cx="2314473" cy="2638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0" name="Rectangle 299"/>
          <p:cNvSpPr/>
          <p:nvPr>
            <p:custDataLst>
              <p:tags r:id="rId56"/>
            </p:custDataLst>
          </p:nvPr>
        </p:nvSpPr>
        <p:spPr bwMode="auto">
          <a:xfrm>
            <a:off x="4314032" y="6295231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48581120-9200-4698-9EAA-67BA74D9F0C7}" type="datetime'''''''''''''''''''2''0''''''''1''''''''''''''''''''1'''''''">
              <a:rPr lang="en-US" sz="1200" smtClean="0">
                <a:cs typeface="+mn-cs"/>
              </a:rPr>
              <a:pPr/>
              <a:t>2011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01" name="Rectangle 300"/>
          <p:cNvSpPr/>
          <p:nvPr>
            <p:custDataLst>
              <p:tags r:id="rId57"/>
            </p:custDataLst>
          </p:nvPr>
        </p:nvSpPr>
        <p:spPr bwMode="auto">
          <a:xfrm>
            <a:off x="3875882" y="6295231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92A5A986-0558-4B13-A489-BC788C386641}" type="datetime'''''''''''2''''''0''''''''''''''''''''''1''''0'''''">
              <a:rPr lang="en-US" sz="1200" smtClean="0">
                <a:cs typeface="+mn-cs"/>
              </a:rPr>
              <a:pPr/>
              <a:t>2010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07" name="Rectangle 306"/>
          <p:cNvSpPr/>
          <p:nvPr>
            <p:custDataLst>
              <p:tags r:id="rId58"/>
            </p:custDataLst>
          </p:nvPr>
        </p:nvSpPr>
        <p:spPr bwMode="auto">
          <a:xfrm>
            <a:off x="3432969" y="6295231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69F8192C-56FA-4F33-859F-356BEE1EB06E}" type="datetime'2''''''0''''''''''''''''''''''''''''0''''''''''''''''9'''">
              <a:rPr lang="en-US" sz="1200" smtClean="0">
                <a:cs typeface="+mn-cs"/>
              </a:rPr>
              <a:pPr/>
              <a:t>2009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03" name="Rectangle 302"/>
          <p:cNvSpPr/>
          <p:nvPr>
            <p:custDataLst>
              <p:tags r:id="rId59"/>
            </p:custDataLst>
          </p:nvPr>
        </p:nvSpPr>
        <p:spPr bwMode="auto">
          <a:xfrm>
            <a:off x="2990057" y="6295231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F810AD97-EAB7-4737-A0DC-1563376BB396}" type="datetime'''2''''''''''0''''''''''08'">
              <a:rPr lang="en-US" sz="1200" smtClean="0">
                <a:cs typeface="+mn-cs"/>
              </a:rPr>
              <a:pPr/>
              <a:t>2008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graphicFrame>
        <p:nvGraphicFramePr>
          <p:cNvPr id="310" name="Object 309"/>
          <p:cNvGraphicFramePr>
            <a:graphicFrameLocks/>
          </p:cNvGraphicFramePr>
          <p:nvPr>
            <p:custDataLst>
              <p:tags r:id="rId60"/>
            </p:custDataLst>
            <p:extLst>
              <p:ext uri="{D42A27DB-BD31-4B8C-83A1-F6EECF244321}">
                <p14:modId xmlns:p14="http://schemas.microsoft.com/office/powerpoint/2010/main" val="3602268800"/>
              </p:ext>
            </p:extLst>
          </p:nvPr>
        </p:nvGraphicFramePr>
        <p:xfrm>
          <a:off x="7392194" y="3845719"/>
          <a:ext cx="2200288" cy="2562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8" name="Chart" r:id="rId104" imgW="2200288" imgH="2562210" progId="MSGraph.Chart.8">
                  <p:embed followColorScheme="full"/>
                </p:oleObj>
              </mc:Choice>
              <mc:Fallback>
                <p:oleObj name="Chart" r:id="rId104" imgW="2200288" imgH="256221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5"/>
                      <a:stretch>
                        <a:fillRect/>
                      </a:stretch>
                    </p:blipFill>
                    <p:spPr>
                      <a:xfrm>
                        <a:off x="7392194" y="3845719"/>
                        <a:ext cx="2200288" cy="2562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" name="Rectangle 310"/>
          <p:cNvSpPr/>
          <p:nvPr>
            <p:custDataLst>
              <p:tags r:id="rId61"/>
            </p:custDataLst>
          </p:nvPr>
        </p:nvSpPr>
        <p:spPr bwMode="auto">
          <a:xfrm>
            <a:off x="9113044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F979CC8F-A189-424C-A365-4A8526BA525A}" type="datetime'''''''2''''''''''''''''0''1''1'">
              <a:rPr lang="en-US" sz="1200" smtClean="0">
                <a:cs typeface="+mn-cs"/>
              </a:rPr>
              <a:pPr/>
              <a:t>2011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12" name="Rectangle 311"/>
          <p:cNvSpPr/>
          <p:nvPr>
            <p:custDataLst>
              <p:tags r:id="rId62"/>
            </p:custDataLst>
          </p:nvPr>
        </p:nvSpPr>
        <p:spPr bwMode="auto">
          <a:xfrm>
            <a:off x="8703469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F45BB5BC-2F85-4620-8D25-E7A3DF62EFC8}" type="datetime'''''''2''''''''''''''''0''1''0'''''''''''''''''''''''''''">
              <a:rPr lang="en-US" sz="1200" smtClean="0">
                <a:cs typeface="+mn-cs"/>
              </a:rPr>
              <a:pPr/>
              <a:t>2010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14" name="Rectangle 313"/>
          <p:cNvSpPr/>
          <p:nvPr>
            <p:custDataLst>
              <p:tags r:id="rId63"/>
            </p:custDataLst>
          </p:nvPr>
        </p:nvSpPr>
        <p:spPr bwMode="auto">
          <a:xfrm>
            <a:off x="8289132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32165188-4465-4971-B1C2-AFC709D2C131}" type="datetime'''''''2''''''''''''''''0''0''''''''''''9'''''''''''">
              <a:rPr lang="en-US" sz="1200" smtClean="0">
                <a:cs typeface="+mn-cs"/>
              </a:rPr>
              <a:pPr/>
              <a:t>2009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13" name="Rectangle 312"/>
          <p:cNvSpPr/>
          <p:nvPr>
            <p:custDataLst>
              <p:tags r:id="rId64"/>
            </p:custDataLst>
          </p:nvPr>
        </p:nvSpPr>
        <p:spPr bwMode="auto">
          <a:xfrm>
            <a:off x="7874794" y="6309519"/>
            <a:ext cx="349250" cy="182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fld id="{634A10A7-309B-40E2-922B-EF10658CA335}" type="datetime'''''''''''''2''''''''''''''''''''''0''''0''''8'''''''''">
              <a:rPr lang="en-US" sz="1200" smtClean="0">
                <a:cs typeface="+mn-cs"/>
              </a:rPr>
              <a:pPr/>
              <a:t>2008</a:t>
            </a:fld>
            <a:endParaRPr kumimoji="0" lang="en-US" sz="12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15" name="Rectangle 314"/>
          <p:cNvSpPr/>
          <p:nvPr>
            <p:custDataLst>
              <p:tags r:id="rId65"/>
            </p:custDataLst>
          </p:nvPr>
        </p:nvSpPr>
        <p:spPr bwMode="auto">
          <a:xfrm>
            <a:off x="8049419" y="6485731"/>
            <a:ext cx="214312" cy="160338"/>
          </a:xfrm>
          <a:prstGeom prst="rect">
            <a:avLst/>
          </a:prstGeom>
          <a:solidFill>
            <a:srgbClr val="002776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endPara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6" name="Rectangle 315"/>
          <p:cNvSpPr/>
          <p:nvPr>
            <p:custDataLst>
              <p:tags r:id="rId66"/>
            </p:custDataLst>
          </p:nvPr>
        </p:nvSpPr>
        <p:spPr bwMode="auto">
          <a:xfrm>
            <a:off x="8314533" y="6480969"/>
            <a:ext cx="677861" cy="377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en-US" sz="1200" dirty="0" smtClean="0">
                <a:cs typeface="+mn-cs"/>
              </a:rPr>
              <a:t>Profit brut (</a:t>
            </a:r>
            <a:r>
              <a:rPr lang="en-US" sz="1200" dirty="0" err="1" smtClean="0">
                <a:cs typeface="+mn-cs"/>
              </a:rPr>
              <a:t>mde</a:t>
            </a:r>
            <a:r>
              <a:rPr lang="en-US" sz="1200" dirty="0" smtClean="0">
                <a:cs typeface="+mn-cs"/>
              </a:rPr>
              <a:t> Euro)</a:t>
            </a:r>
            <a:endParaRPr kumimoji="0" lang="en-US" sz="1200" strike="noStrike" cap="none" normalizeH="0" dirty="0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266" name="Rectangle 265"/>
          <p:cNvSpPr/>
          <p:nvPr>
            <p:custDataLst>
              <p:tags r:id="rId67"/>
            </p:custDataLst>
          </p:nvPr>
        </p:nvSpPr>
        <p:spPr bwMode="auto">
          <a:xfrm>
            <a:off x="5617369" y="6485731"/>
            <a:ext cx="214313" cy="160338"/>
          </a:xfrm>
          <a:prstGeom prst="rect">
            <a:avLst/>
          </a:prstGeom>
          <a:solidFill>
            <a:srgbClr val="002776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endPara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ectangle 166"/>
          <p:cNvSpPr/>
          <p:nvPr>
            <p:custDataLst>
              <p:tags r:id="rId68"/>
            </p:custDataLst>
          </p:nvPr>
        </p:nvSpPr>
        <p:spPr bwMode="auto">
          <a:xfrm>
            <a:off x="5882482" y="6480969"/>
            <a:ext cx="752475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en-US" sz="1200" dirty="0" err="1" smtClean="0">
                <a:cs typeface="+mn-cs"/>
              </a:rPr>
              <a:t>Costuri</a:t>
            </a:r>
            <a:r>
              <a:rPr lang="en-US" sz="1200" dirty="0" smtClean="0">
                <a:cs typeface="+mn-cs"/>
              </a:rPr>
              <a:t> </a:t>
            </a:r>
            <a:r>
              <a:rPr lang="en-US" sz="1200" dirty="0" err="1" smtClean="0">
                <a:cs typeface="+mn-cs"/>
              </a:rPr>
              <a:t>totale</a:t>
            </a:r>
            <a:r>
              <a:rPr lang="en-US" sz="1200" dirty="0" smtClean="0">
                <a:cs typeface="+mn-cs"/>
              </a:rPr>
              <a:t> </a:t>
            </a:r>
          </a:p>
          <a:p>
            <a:pPr>
              <a:buClr>
                <a:srgbClr val="000066"/>
              </a:buClr>
            </a:pPr>
            <a:r>
              <a:rPr lang="en-US" sz="1200" dirty="0" smtClean="0">
                <a:cs typeface="+mn-cs"/>
              </a:rPr>
              <a:t>(</a:t>
            </a:r>
            <a:r>
              <a:rPr lang="en-US" sz="1200" dirty="0" err="1" smtClean="0">
                <a:cs typeface="+mn-cs"/>
              </a:rPr>
              <a:t>mde</a:t>
            </a:r>
            <a:r>
              <a:rPr lang="en-US" sz="1200" dirty="0" smtClean="0">
                <a:cs typeface="+mn-cs"/>
              </a:rPr>
              <a:t> Euro)</a:t>
            </a:r>
            <a:endParaRPr kumimoji="0" lang="en-US" sz="1200" strike="noStrike" cap="none" normalizeH="0" dirty="0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17" name="Rectangle 316"/>
          <p:cNvSpPr/>
          <p:nvPr>
            <p:custDataLst>
              <p:tags r:id="rId69"/>
            </p:custDataLst>
          </p:nvPr>
        </p:nvSpPr>
        <p:spPr bwMode="auto">
          <a:xfrm>
            <a:off x="3320257" y="6485731"/>
            <a:ext cx="214313" cy="160337"/>
          </a:xfrm>
          <a:prstGeom prst="rect">
            <a:avLst/>
          </a:prstGeom>
          <a:solidFill>
            <a:srgbClr val="002776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endPara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9" name="Rectangle 268"/>
          <p:cNvSpPr/>
          <p:nvPr>
            <p:custDataLst>
              <p:tags r:id="rId70"/>
            </p:custDataLst>
          </p:nvPr>
        </p:nvSpPr>
        <p:spPr bwMode="auto">
          <a:xfrm>
            <a:off x="3585369" y="6480969"/>
            <a:ext cx="752475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en-US" sz="1200" dirty="0" err="1" smtClean="0">
                <a:cs typeface="+mn-cs"/>
              </a:rPr>
              <a:t>Provizioane</a:t>
            </a:r>
            <a:r>
              <a:rPr lang="en-US" sz="1200" dirty="0" smtClean="0">
                <a:cs typeface="+mn-cs"/>
              </a:rPr>
              <a:t> </a:t>
            </a:r>
            <a:r>
              <a:rPr lang="en-US" sz="1200" dirty="0" err="1" smtClean="0">
                <a:cs typeface="+mn-cs"/>
              </a:rPr>
              <a:t>credite</a:t>
            </a:r>
            <a:r>
              <a:rPr lang="en-US" sz="1200" dirty="0" smtClean="0">
                <a:cs typeface="+mn-cs"/>
              </a:rPr>
              <a:t> </a:t>
            </a:r>
          </a:p>
          <a:p>
            <a:pPr>
              <a:buClr>
                <a:srgbClr val="000066"/>
              </a:buClr>
            </a:pPr>
            <a:r>
              <a:rPr lang="en-US" sz="1200" dirty="0" smtClean="0">
                <a:cs typeface="+mn-cs"/>
              </a:rPr>
              <a:t>(</a:t>
            </a:r>
            <a:r>
              <a:rPr lang="en-US" sz="1200" dirty="0" err="1" smtClean="0">
                <a:cs typeface="+mn-cs"/>
              </a:rPr>
              <a:t>mde</a:t>
            </a:r>
            <a:r>
              <a:rPr lang="en-US" sz="1200" dirty="0" smtClean="0">
                <a:cs typeface="+mn-cs"/>
              </a:rPr>
              <a:t> Euro)</a:t>
            </a:r>
            <a:endParaRPr kumimoji="0" lang="en-US" sz="1200" strike="noStrike" cap="none" normalizeH="0" dirty="0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367" name="Rectangle 366"/>
          <p:cNvSpPr/>
          <p:nvPr>
            <p:custDataLst>
              <p:tags r:id="rId71"/>
            </p:custDataLst>
          </p:nvPr>
        </p:nvSpPr>
        <p:spPr bwMode="auto">
          <a:xfrm>
            <a:off x="1955800" y="1647031"/>
            <a:ext cx="328613" cy="174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>
                <a:solidFill>
                  <a:schemeClr val="bg1"/>
                </a:solidFill>
              </a:rPr>
              <a:t>51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%</a:t>
            </a:r>
          </a:p>
        </p:txBody>
      </p:sp>
      <p:sp>
        <p:nvSpPr>
          <p:cNvPr id="403" name="Rectangle 402"/>
          <p:cNvSpPr/>
          <p:nvPr>
            <p:custDataLst>
              <p:tags r:id="rId72"/>
            </p:custDataLst>
          </p:nvPr>
        </p:nvSpPr>
        <p:spPr bwMode="auto">
          <a:xfrm>
            <a:off x="4237511" y="1634521"/>
            <a:ext cx="328613" cy="174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>
                <a:solidFill>
                  <a:schemeClr val="bg1"/>
                </a:solidFill>
              </a:rPr>
              <a:t>51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%</a:t>
            </a:r>
          </a:p>
        </p:txBody>
      </p:sp>
      <p:sp>
        <p:nvSpPr>
          <p:cNvPr id="404" name="Rectangle 403"/>
          <p:cNvSpPr/>
          <p:nvPr>
            <p:custDataLst>
              <p:tags r:id="rId73"/>
            </p:custDataLst>
          </p:nvPr>
        </p:nvSpPr>
        <p:spPr bwMode="auto">
          <a:xfrm>
            <a:off x="6465887" y="1612106"/>
            <a:ext cx="328613" cy="174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>
                <a:solidFill>
                  <a:schemeClr val="bg1"/>
                </a:solidFill>
              </a:rPr>
              <a:t>52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%</a:t>
            </a:r>
          </a:p>
        </p:txBody>
      </p:sp>
      <p:sp>
        <p:nvSpPr>
          <p:cNvPr id="405" name="Rectangle 404"/>
          <p:cNvSpPr/>
          <p:nvPr>
            <p:custDataLst>
              <p:tags r:id="rId74"/>
            </p:custDataLst>
          </p:nvPr>
        </p:nvSpPr>
        <p:spPr bwMode="auto">
          <a:xfrm>
            <a:off x="8963819" y="1628775"/>
            <a:ext cx="328613" cy="174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r>
              <a:rPr lang="en-US" sz="1000" dirty="0" smtClean="0">
                <a:solidFill>
                  <a:schemeClr val="bg1"/>
                </a:solidFill>
              </a:rPr>
              <a:t>55</a:t>
            </a:r>
            <a:r>
              <a:rPr kumimoji="0" lang="ro-RO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%</a:t>
            </a:r>
          </a:p>
        </p:txBody>
      </p:sp>
      <p:sp>
        <p:nvSpPr>
          <p:cNvPr id="406" name="Rectangle 405"/>
          <p:cNvSpPr/>
          <p:nvPr/>
        </p:nvSpPr>
        <p:spPr bwMode="auto">
          <a:xfrm>
            <a:off x="686594" y="7267104"/>
            <a:ext cx="391319" cy="174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25000"/>
              </a:spcAft>
              <a:buClr>
                <a:srgbClr val="000066"/>
              </a:buClr>
              <a:buSzTx/>
              <a:tabLst/>
            </a:pPr>
            <a:endParaRPr kumimoji="0" lang="ro-RO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7" name="TextBox 406"/>
          <p:cNvSpPr txBox="1"/>
          <p:nvPr/>
        </p:nvSpPr>
        <p:spPr>
          <a:xfrm>
            <a:off x="1143794" y="7315994"/>
            <a:ext cx="2730500" cy="197741"/>
          </a:xfrm>
          <a:prstGeom prst="rect">
            <a:avLst/>
          </a:prstGeom>
          <a:noFill/>
        </p:spPr>
        <p:txBody>
          <a:bodyPr wrap="none" lIns="36000" tIns="36000" rIns="36000" bIns="36000" rtlCol="0">
            <a:noAutofit/>
          </a:bodyPr>
          <a:lstStyle/>
          <a:p>
            <a:pPr marL="177800" indent="-177800"/>
            <a:r>
              <a:rPr lang="en-US" sz="1000" dirty="0" smtClean="0"/>
              <a:t>% Cost/ </a:t>
            </a:r>
            <a:r>
              <a:rPr lang="en-US" sz="1000" dirty="0" err="1" smtClean="0"/>
              <a:t>venit</a:t>
            </a:r>
            <a:endParaRPr lang="ro-RO" sz="1000" dirty="0" smtClean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>
            <p:custDataLst>
              <p:tags r:id="rId75"/>
            </p:custDataLst>
          </p:nvPr>
        </p:nvSpPr>
        <p:spPr bwMode="auto">
          <a:xfrm>
            <a:off x="4493419" y="3261519"/>
            <a:ext cx="350838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Profit brut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2" name="Rectangle 91"/>
          <p:cNvSpPr/>
          <p:nvPr>
            <p:custDataLst>
              <p:tags r:id="rId76"/>
            </p:custDataLst>
          </p:nvPr>
        </p:nvSpPr>
        <p:spPr bwMode="auto">
          <a:xfrm>
            <a:off x="3991769" y="3220244"/>
            <a:ext cx="53340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Costuri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3" name="Rectangle 92"/>
          <p:cNvSpPr/>
          <p:nvPr>
            <p:custDataLst>
              <p:tags r:id="rId77"/>
            </p:custDataLst>
          </p:nvPr>
        </p:nvSpPr>
        <p:spPr bwMode="auto">
          <a:xfrm>
            <a:off x="3534569" y="3220244"/>
            <a:ext cx="460375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Prov. </a:t>
            </a:r>
            <a:r>
              <a:rPr lang="en-US" sz="1000" dirty="0" err="1" smtClean="0">
                <a:cs typeface="+mn-cs"/>
              </a:rPr>
              <a:t>credite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4" name="Rectangle 93"/>
          <p:cNvSpPr/>
          <p:nvPr>
            <p:custDataLst>
              <p:tags r:id="rId78"/>
            </p:custDataLst>
          </p:nvPr>
        </p:nvSpPr>
        <p:spPr bwMode="auto">
          <a:xfrm>
            <a:off x="2924969" y="3220244"/>
            <a:ext cx="585788" cy="339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Venituri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nete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bancare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5" name="Rectangle 94"/>
          <p:cNvSpPr/>
          <p:nvPr>
            <p:custDataLst>
              <p:tags r:id="rId79"/>
            </p:custDataLst>
          </p:nvPr>
        </p:nvSpPr>
        <p:spPr bwMode="auto">
          <a:xfrm>
            <a:off x="7008019" y="3261519"/>
            <a:ext cx="350838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Profit brut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6" name="Rectangle 95"/>
          <p:cNvSpPr/>
          <p:nvPr>
            <p:custDataLst>
              <p:tags r:id="rId80"/>
            </p:custDataLst>
          </p:nvPr>
        </p:nvSpPr>
        <p:spPr bwMode="auto">
          <a:xfrm>
            <a:off x="6506369" y="3220244"/>
            <a:ext cx="53340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Costuri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7" name="Rectangle 96"/>
          <p:cNvSpPr/>
          <p:nvPr>
            <p:custDataLst>
              <p:tags r:id="rId81"/>
            </p:custDataLst>
          </p:nvPr>
        </p:nvSpPr>
        <p:spPr bwMode="auto">
          <a:xfrm>
            <a:off x="6049169" y="3220244"/>
            <a:ext cx="460375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Prov. </a:t>
            </a:r>
            <a:r>
              <a:rPr lang="en-US" sz="1000" dirty="0" err="1" smtClean="0">
                <a:cs typeface="+mn-cs"/>
              </a:rPr>
              <a:t>credite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8" name="Rectangle 97"/>
          <p:cNvSpPr/>
          <p:nvPr>
            <p:custDataLst>
              <p:tags r:id="rId82"/>
            </p:custDataLst>
          </p:nvPr>
        </p:nvSpPr>
        <p:spPr bwMode="auto">
          <a:xfrm>
            <a:off x="5439569" y="3220244"/>
            <a:ext cx="585788" cy="339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Venituri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nete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bancare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99" name="Rectangle 98"/>
          <p:cNvSpPr/>
          <p:nvPr>
            <p:custDataLst>
              <p:tags r:id="rId83"/>
            </p:custDataLst>
          </p:nvPr>
        </p:nvSpPr>
        <p:spPr bwMode="auto">
          <a:xfrm>
            <a:off x="9294019" y="3185319"/>
            <a:ext cx="350838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Profit brut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100" name="Rectangle 99"/>
          <p:cNvSpPr/>
          <p:nvPr>
            <p:custDataLst>
              <p:tags r:id="rId84"/>
            </p:custDataLst>
          </p:nvPr>
        </p:nvSpPr>
        <p:spPr bwMode="auto">
          <a:xfrm>
            <a:off x="8792369" y="3144044"/>
            <a:ext cx="53340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Costuri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101" name="Rectangle 100"/>
          <p:cNvSpPr/>
          <p:nvPr>
            <p:custDataLst>
              <p:tags r:id="rId85"/>
            </p:custDataLst>
          </p:nvPr>
        </p:nvSpPr>
        <p:spPr bwMode="auto">
          <a:xfrm>
            <a:off x="8335169" y="3144044"/>
            <a:ext cx="460375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smtClean="0">
                <a:cs typeface="+mn-cs"/>
              </a:rPr>
              <a:t>Prov. </a:t>
            </a:r>
            <a:r>
              <a:rPr lang="en-US" sz="1000" dirty="0" err="1" smtClean="0">
                <a:cs typeface="+mn-cs"/>
              </a:rPr>
              <a:t>credite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  <p:sp>
        <p:nvSpPr>
          <p:cNvPr id="102" name="Rectangle 101"/>
          <p:cNvSpPr/>
          <p:nvPr>
            <p:custDataLst>
              <p:tags r:id="rId86"/>
            </p:custDataLst>
          </p:nvPr>
        </p:nvSpPr>
        <p:spPr bwMode="auto">
          <a:xfrm>
            <a:off x="7725569" y="3144044"/>
            <a:ext cx="585788" cy="339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en-US" sz="1000" dirty="0" err="1" smtClean="0">
                <a:cs typeface="+mn-cs"/>
              </a:rPr>
              <a:t>Venituri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nete</a:t>
            </a:r>
            <a:r>
              <a:rPr lang="en-US" sz="1000" dirty="0" smtClean="0">
                <a:cs typeface="+mn-cs"/>
              </a:rPr>
              <a:t> </a:t>
            </a:r>
            <a:r>
              <a:rPr lang="en-US" sz="1000" dirty="0" err="1" smtClean="0">
                <a:cs typeface="+mn-cs"/>
              </a:rPr>
              <a:t>bancare</a:t>
            </a:r>
            <a:endParaRPr kumimoji="0" lang="ro-RO" sz="1000" strike="noStrike" cap="none" normalizeH="0" dirty="0" err="1" smtClean="0">
              <a:ln>
                <a:noFill/>
              </a:ln>
              <a:effectLst/>
              <a:latin typeface="Arial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430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Rentabilitatea</a:t>
            </a:r>
            <a:r>
              <a:rPr lang="en-US" dirty="0" smtClean="0"/>
              <a:t> </a:t>
            </a:r>
            <a:r>
              <a:rPr lang="en-US" dirty="0" err="1" smtClean="0"/>
              <a:t>capitalurilor</a:t>
            </a:r>
            <a:r>
              <a:rPr lang="en-US" dirty="0" smtClean="0"/>
              <a:t> </a:t>
            </a:r>
            <a:r>
              <a:rPr lang="en-US" dirty="0" err="1" smtClean="0"/>
              <a:t>bancare</a:t>
            </a:r>
            <a:r>
              <a:rPr lang="en-US" dirty="0" smtClean="0"/>
              <a:t> (CE)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994" y="991394"/>
            <a:ext cx="9143999" cy="678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23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835170" flipV="1">
            <a:off x="-374235" y="1617983"/>
            <a:ext cx="8711204" cy="276352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8594" y="306388"/>
            <a:ext cx="8382000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94716" y="406695"/>
            <a:ext cx="9384082" cy="4322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5pPr>
            <a:lvl6pPr marL="50950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6pPr>
            <a:lvl7pPr marL="101900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7pPr>
            <a:lvl8pPr marL="1528511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8pPr>
            <a:lvl9pPr marL="2038015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en-US" dirty="0" err="1" smtClean="0"/>
              <a:t>Comparatie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indicatori</a:t>
            </a:r>
            <a:r>
              <a:rPr lang="en-US" dirty="0" smtClean="0"/>
              <a:t> </a:t>
            </a:r>
            <a:r>
              <a:rPr lang="en-US" dirty="0" err="1" smtClean="0"/>
              <a:t>bancari</a:t>
            </a:r>
            <a:r>
              <a:rPr lang="en-US" dirty="0" smtClean="0"/>
              <a:t> la </a:t>
            </a:r>
            <a:r>
              <a:rPr lang="en-US" dirty="0" err="1" smtClean="0"/>
              <a:t>nivel</a:t>
            </a:r>
            <a:r>
              <a:rPr lang="en-US" dirty="0" smtClean="0"/>
              <a:t> CE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0456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Comparatie</a:t>
            </a:r>
            <a:r>
              <a:rPr lang="en-US" dirty="0" smtClean="0"/>
              <a:t> potential </a:t>
            </a:r>
            <a:r>
              <a:rPr lang="en-US" dirty="0" err="1" smtClean="0"/>
              <a:t>crestere</a:t>
            </a:r>
            <a:r>
              <a:rPr lang="en-US" dirty="0" smtClean="0"/>
              <a:t> (CE)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t="4909" b="4909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359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994" y="229394"/>
            <a:ext cx="8305800" cy="7315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94716" y="406695"/>
            <a:ext cx="9384082" cy="8691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0066"/>
                </a:solidFill>
                <a:latin typeface="Arial" charset="0"/>
              </a:defRPr>
            </a:lvl5pPr>
            <a:lvl6pPr marL="50950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6pPr>
            <a:lvl7pPr marL="101900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7pPr>
            <a:lvl8pPr marL="1528511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8pPr>
            <a:lvl9pPr marL="2038015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en-US" dirty="0" err="1" smtClean="0"/>
              <a:t>Principalii</a:t>
            </a:r>
            <a:r>
              <a:rPr lang="en-US" dirty="0" smtClean="0"/>
              <a:t> </a:t>
            </a:r>
            <a:r>
              <a:rPr lang="en-US" dirty="0" err="1" smtClean="0"/>
              <a:t>indicatori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bancari</a:t>
            </a:r>
            <a:r>
              <a:rPr lang="en-US" dirty="0" smtClean="0"/>
              <a:t> (Ro)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1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Evolutie</a:t>
            </a:r>
            <a:r>
              <a:rPr lang="en-US" dirty="0" smtClean="0"/>
              <a:t> </a:t>
            </a:r>
            <a:r>
              <a:rPr lang="en-US" dirty="0" err="1" smtClean="0"/>
              <a:t>venituri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cheltuieli</a:t>
            </a:r>
            <a:r>
              <a:rPr lang="en-US" dirty="0" smtClean="0"/>
              <a:t> (Ro)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4" y="2058194"/>
            <a:ext cx="449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394" y="2210594"/>
            <a:ext cx="4648994" cy="464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285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Evolutie</a:t>
            </a:r>
            <a:r>
              <a:rPr lang="en-US" dirty="0" smtClean="0"/>
              <a:t> active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pasive</a:t>
            </a:r>
            <a:r>
              <a:rPr lang="en-US" dirty="0" smtClean="0"/>
              <a:t> (Ro)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/>
              <a:t> </a:t>
            </a:r>
            <a:endParaRPr lang="en-US" dirty="0"/>
          </a:p>
          <a:p>
            <a:r>
              <a:rPr lang="ro-RO" b="1" dirty="0"/>
              <a:t> </a:t>
            </a:r>
            <a:endParaRPr lang="en-US" dirty="0"/>
          </a:p>
          <a:p>
            <a:r>
              <a:rPr lang="ro-RO" dirty="0"/>
              <a:t> </a:t>
            </a:r>
            <a:endParaRPr lang="en-US" dirty="0"/>
          </a:p>
          <a:p>
            <a:r>
              <a:rPr lang="ro-RO" i="1" dirty="0"/>
              <a:t> </a:t>
            </a:r>
            <a:endParaRPr lang="en-US" dirty="0"/>
          </a:p>
          <a:p>
            <a:r>
              <a:rPr lang="ro-RO" i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94" y="1981994"/>
            <a:ext cx="4724400" cy="48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94" y="2210594"/>
            <a:ext cx="3962400" cy="426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93795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64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&gt;&lt;key val=&quot;4&quot;/&gt;&lt;elem&gt;&lt;m_nPartnerID val=&quot;1260&quot;/&gt;&lt;m_nIndex val=&quot;1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149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kYgS9belUG_21LuwuH2V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iPxxpm70ijaJji9TY84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imaj75QyU2b65vKdA51R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HTzx938U0Om6_fnm1bSU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tTUa4DjUeNJDnfiImKx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CrFtDjt065wDwf2qd37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imaj75QyU2b65vKdA51R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YPPw0RIwkO2R1R7Uwz0l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tEEruXEka_YfCI9N18I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pcEtalBLUaqc_ZJTBgLd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R8pNAmeX0mexsXn_NM4A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tYeYgaXJ0WzYOgki7TKF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FQhZa.4rUGRHRGYNu4ZN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_3o4OIEKUyDnIlQY3.zj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ZyUMFb4l0KBbTLcSW3MC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JUEacC1Rku4bqaIrglK2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mrC9B.PkOravKLFKb2F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fuGAblsEEKpfx_ssCOGK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nbxepBBXkeQYuLsSXcMl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CZu1fqUEeZvuIE4iZ2A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r2E4HMowkGbBCtZtyKay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taLcQxmWkCmv_uIaeeet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T1dfFV6E6_pVLz2rwk3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gmodJ2.CE2B6FQ824o8K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2NPfNTTkeI0kAwyYw0G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HKS1jmOU6RIOmUrsckv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MzLqA_OdkqfDPC55dRvl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3sXs_Ddjku5SH_WVT3cB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HZvYU8Omka4Q4Ol9vuKR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mna5q5Pyk2FOQd9vd3AJ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voOFqNmPECrEXl4hiMpS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L19kn1xkmYm4fG4Yu87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KscgqdOFESyn5.ZqA69r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ODXH73P_kupKBvFZhMy_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MaFReC6MUKmMyEAglhmr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CMFjrvs4EiL.gthp0jGf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6nz9YUj0kyrn4xK7674W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dZyELCs.UWEc79qWc4vb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LnnexXQE.fCIfAXbael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qz.tMMJ0SECDZmSmCfc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YWfTm9kusnXByvB8Y8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SHnTqSKQ0KxbkbUUQ91l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2FDJfpP0yvbzaJA1LC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iPxxpm70ijaJji9TY84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k954ggoUS0y6OJonrHc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ltp4nzY20KxMfSiseVON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5kBzIEV30KqITa2XGz59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dFZWe96l0ONKjRYVVVJl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0fZuDqkrkO4_gutu70Uv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L_SDl8s0m4l5ztMv4Gu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Gv6TZvCUiCNNIwrlHE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k5ReyE5Nki.Oy9qtRWqJ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qAXsW3jeE29mFMYaM8kx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sADjcRrwEaZIAHjqgBFw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2Qc3BCF5Ui47i7VbSudm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fR..NgqkuMXXo5IumlL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wSJkDqqki0a3OWTb0ek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mDjiYXt0a8EY_HYwmQ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pV9e1ag0Ccj2LewHW85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082hWKa7E2RQckxfmzS6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5JbPXcl4UCv3h0fb98_M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Lwm7oB8UqfVz3aDeUqu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bHobdPG1EOshYwlMB4eM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k.aSUYjEKn7MH7XpRrc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vXIjmQNAk6hKf0FzpehC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jEww.sqU66lNVNrzh8s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oHjtcj3dEmfrnMc7RTy3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58.iGHPiECVGhVNmqv.e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DUQ2OlBpEC4lbxBBpJj7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_6zeoTt70SoSj8XOrW0q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WM7Cp6i0UufOkwr2Hyrm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kcUMwp82kWJGPZ_.rZkJ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rAii327AEOleo5eXO_48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cLt26F2g0WKa3ulZDpt6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111OBjh0ySmH97vhofF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.f4EKGhN0SsaGXXrc_h9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KIPxg0xG0afMzGAYxVjh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_4frasXKkqXTJTxvBivD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CLi43SkEWYP4.jZ0nQc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qR7sYO_kaRY5K8wZsmT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qR7sYO_kaRY5K8wZsmT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qR7sYO_kaRY5K8wZsmT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qR7sYO_kaRY5K8wZsmT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qz.tMMJ0SECDZmSmCfc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SHnTqSKQ0KxbkbUUQ91l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2FDJfpP0yvbzaJA1LCg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iPxxpm70ijaJji9TY84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qz.tMMJ0SECDZmSmCfc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SHnTqSKQ0KxbkbUUQ91l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2FDJfpP0yvbzaJA1LC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iPxxpm70ijaJji9TY84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qz.tMMJ0SECDZmSmCfc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SHnTqSKQ0KxbkbUUQ91l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2FDJfpP0yvbzaJA1LCgw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plate_white_cze">
  <a:themeElements>
    <a:clrScheme name="Custom 1">
      <a:dk1>
        <a:srgbClr val="002776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template_white_c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177800" marR="0" indent="-1778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25000"/>
          </a:spcAft>
          <a:buClr>
            <a:srgbClr val="000066"/>
          </a:buClr>
          <a:buSzTx/>
          <a:tabLst/>
          <a:defRPr kumimoji="0" sz="1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0066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noAutofit/>
      </a:bodyPr>
      <a:lstStyle>
        <a:defPPr marL="177800" indent="-177800">
          <a:defRPr sz="140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template_white_cze 1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800080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C0AAC0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2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000066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3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6666FF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B8B8FF"/>
        </a:accent5>
        <a:accent6>
          <a:srgbClr val="8A5C2D"/>
        </a:accent6>
        <a:hlink>
          <a:srgbClr val="3366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pecial_graphics_diagrams_2012">
  <a:themeElements>
    <a:clrScheme name="Custom 1">
      <a:dk1>
        <a:srgbClr val="002776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template_white_c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177800" marR="0" indent="-1778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25000"/>
          </a:spcAft>
          <a:buClr>
            <a:srgbClr val="000066"/>
          </a:buClr>
          <a:buSzTx/>
          <a:tabLst/>
          <a:defRPr kumimoji="0" sz="1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0066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noAutofit/>
      </a:bodyPr>
      <a:lstStyle>
        <a:defPPr marL="177800" indent="-177800">
          <a:defRPr sz="140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template_white_cze 1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800080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C0AAC0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2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000066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3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6666FF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B8B8FF"/>
        </a:accent5>
        <a:accent6>
          <a:srgbClr val="8A5C2D"/>
        </a:accent6>
        <a:hlink>
          <a:srgbClr val="3366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loitte CE FSI Frutiger">
  <a:themeElements>
    <a:clrScheme name="Deloitte FSI new template">
      <a:dk1>
        <a:srgbClr val="141414"/>
      </a:dk1>
      <a:lt1>
        <a:srgbClr val="FFFFFF"/>
      </a:lt1>
      <a:dk2>
        <a:srgbClr val="002776"/>
      </a:dk2>
      <a:lt2>
        <a:srgbClr val="FFFFFF"/>
      </a:lt2>
      <a:accent1>
        <a:srgbClr val="4D689F"/>
      </a:accent1>
      <a:accent2>
        <a:srgbClr val="B3E14D"/>
      </a:accent2>
      <a:accent3>
        <a:srgbClr val="92D400"/>
      </a:accent3>
      <a:accent4>
        <a:srgbClr val="C9DD03"/>
      </a:accent4>
      <a:accent5>
        <a:srgbClr val="00A1DE"/>
      </a:accent5>
      <a:accent6>
        <a:srgbClr val="3C8A2E"/>
      </a:accent6>
      <a:hlink>
        <a:srgbClr val="90A3C9"/>
      </a:hlink>
      <a:folHlink>
        <a:srgbClr val="72C7E7"/>
      </a:folHlink>
    </a:clrScheme>
    <a:fontScheme name="Deloitte FSI">
      <a:majorFont>
        <a:latin typeface="Frutiger Next Pro Medium"/>
        <a:ea typeface=""/>
        <a:cs typeface=""/>
      </a:majorFont>
      <a:minorFont>
        <a:latin typeface="Frutiger Nex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</a:ln>
        <a:effectLst/>
        <a:extLst/>
      </a:spPr>
      <a:bodyPr lIns="72000" tIns="72000" rIns="72000" bIns="72000" rtlCol="0" anchor="t"/>
      <a:lstStyle>
        <a:defPPr fontAlgn="auto">
          <a:spcBef>
            <a:spcPts val="0"/>
          </a:spcBef>
          <a:spcAft>
            <a:spcPts val="0"/>
          </a:spcAft>
          <a:buFontTx/>
          <a:buNone/>
          <a:defRPr sz="1200" b="1" kern="0" dirty="0">
            <a:solidFill>
              <a:srgbClr val="FFFFFF"/>
            </a:solidFill>
            <a:latin typeface="Frutiger Next Pro Light"/>
            <a:sym typeface="Frutiger Next Pro Ligh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 w="12700" cap="flat" cmpd="sng" algn="ctr">
          <a:noFill/>
          <a:prstDash val="solid"/>
        </a:ln>
        <a:effectLst/>
      </a:spPr>
      <a:bodyPr lIns="72000" tIns="72000" rIns="72000" bIns="72000" rtlCol="0" anchor="t"/>
      <a:lstStyle>
        <a:defPPr>
          <a:defRPr dirty="0" err="1"/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">
  <a:themeElements>
    <a:clrScheme name="Deloitte">
      <a:dk1>
        <a:sysClr val="windowText" lastClr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9CD100"/>
        </a:dk1>
        <a:lt1>
          <a:srgbClr val="FFFFFF"/>
        </a:lt1>
        <a:dk2>
          <a:srgbClr val="091D5D"/>
        </a:dk2>
        <a:lt2>
          <a:srgbClr val="FFFFFF"/>
        </a:lt2>
        <a:accent1>
          <a:srgbClr val="9773AE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91D5D"/>
        </a:dk1>
        <a:lt1>
          <a:srgbClr val="FFFFFF"/>
        </a:lt1>
        <a:dk2>
          <a:srgbClr val="596E6E"/>
        </a:dk2>
        <a:lt2>
          <a:srgbClr val="9CD100"/>
        </a:lt2>
        <a:accent1>
          <a:srgbClr val="9773AE"/>
        </a:accent1>
        <a:accent2>
          <a:srgbClr val="DC8240"/>
        </a:accent2>
        <a:accent3>
          <a:srgbClr val="FFFFFF"/>
        </a:accent3>
        <a:accent4>
          <a:srgbClr val="06174E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">
  <a:themeElements>
    <a:clrScheme name="Deloitte">
      <a:dk1>
        <a:sysClr val="windowText" lastClr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9CD100"/>
        </a:dk1>
        <a:lt1>
          <a:srgbClr val="FFFFFF"/>
        </a:lt1>
        <a:dk2>
          <a:srgbClr val="091D5D"/>
        </a:dk2>
        <a:lt2>
          <a:srgbClr val="FFFFFF"/>
        </a:lt2>
        <a:accent1>
          <a:srgbClr val="9773AE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91D5D"/>
        </a:dk1>
        <a:lt1>
          <a:srgbClr val="FFFFFF"/>
        </a:lt1>
        <a:dk2>
          <a:srgbClr val="596E6E"/>
        </a:dk2>
        <a:lt2>
          <a:srgbClr val="9CD100"/>
        </a:lt2>
        <a:accent1>
          <a:srgbClr val="9773AE"/>
        </a:accent1>
        <a:accent2>
          <a:srgbClr val="DC8240"/>
        </a:accent2>
        <a:accent3>
          <a:srgbClr val="FFFFFF"/>
        </a:accent3>
        <a:accent4>
          <a:srgbClr val="06174E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Default">
  <a:themeElements>
    <a:clrScheme name="Deloitte">
      <a:dk1>
        <a:sysClr val="windowText" lastClr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9CD100"/>
        </a:dk1>
        <a:lt1>
          <a:srgbClr val="FFFFFF"/>
        </a:lt1>
        <a:dk2>
          <a:srgbClr val="091D5D"/>
        </a:dk2>
        <a:lt2>
          <a:srgbClr val="FFFFFF"/>
        </a:lt2>
        <a:accent1>
          <a:srgbClr val="9773AE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91D5D"/>
        </a:dk1>
        <a:lt1>
          <a:srgbClr val="FFFFFF"/>
        </a:lt1>
        <a:dk2>
          <a:srgbClr val="596E6E"/>
        </a:dk2>
        <a:lt2>
          <a:srgbClr val="9CD100"/>
        </a:lt2>
        <a:accent1>
          <a:srgbClr val="9773AE"/>
        </a:accent1>
        <a:accent2>
          <a:srgbClr val="DC8240"/>
        </a:accent2>
        <a:accent3>
          <a:srgbClr val="FFFFFF"/>
        </a:accent3>
        <a:accent4>
          <a:srgbClr val="06174E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Default">
  <a:themeElements>
    <a:clrScheme name="Deloitte">
      <a:dk1>
        <a:sysClr val="windowText" lastClr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9CD100"/>
        </a:dk1>
        <a:lt1>
          <a:srgbClr val="FFFFFF"/>
        </a:lt1>
        <a:dk2>
          <a:srgbClr val="091D5D"/>
        </a:dk2>
        <a:lt2>
          <a:srgbClr val="FFFFFF"/>
        </a:lt2>
        <a:accent1>
          <a:srgbClr val="9773AE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91D5D"/>
        </a:dk1>
        <a:lt1>
          <a:srgbClr val="FFFFFF"/>
        </a:lt1>
        <a:dk2>
          <a:srgbClr val="596E6E"/>
        </a:dk2>
        <a:lt2>
          <a:srgbClr val="9CD100"/>
        </a:lt2>
        <a:accent1>
          <a:srgbClr val="9773AE"/>
        </a:accent1>
        <a:accent2>
          <a:srgbClr val="DC8240"/>
        </a:accent2>
        <a:accent3>
          <a:srgbClr val="FFFFFF"/>
        </a:accent3>
        <a:accent4>
          <a:srgbClr val="06174E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4_Default">
  <a:themeElements>
    <a:clrScheme name="Deloitte">
      <a:dk1>
        <a:sysClr val="windowText" lastClr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9CD100"/>
        </a:dk1>
        <a:lt1>
          <a:srgbClr val="FFFFFF"/>
        </a:lt1>
        <a:dk2>
          <a:srgbClr val="091D5D"/>
        </a:dk2>
        <a:lt2>
          <a:srgbClr val="FFFFFF"/>
        </a:lt2>
        <a:accent1>
          <a:srgbClr val="9773AE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91D5D"/>
        </a:dk1>
        <a:lt1>
          <a:srgbClr val="FFFFFF"/>
        </a:lt1>
        <a:dk2>
          <a:srgbClr val="596E6E"/>
        </a:dk2>
        <a:lt2>
          <a:srgbClr val="9CD100"/>
        </a:lt2>
        <a:accent1>
          <a:srgbClr val="9773AE"/>
        </a:accent1>
        <a:accent2>
          <a:srgbClr val="DC8240"/>
        </a:accent2>
        <a:accent3>
          <a:srgbClr val="FFFFFF"/>
        </a:accent3>
        <a:accent4>
          <a:srgbClr val="06174E"/>
        </a:accent4>
        <a:accent5>
          <a:srgbClr val="C9BCD3"/>
        </a:accent5>
        <a:accent6>
          <a:srgbClr val="C77539"/>
        </a:accent6>
        <a:hlink>
          <a:srgbClr val="577D3D"/>
        </a:hlink>
        <a:folHlink>
          <a:srgbClr val="549C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CE_ppt template_2012</Template>
  <TotalTime>2533</TotalTime>
  <Words>179</Words>
  <Application>Microsoft Macintosh PowerPoint</Application>
  <PresentationFormat>Custom</PresentationFormat>
  <Paragraphs>76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9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Custom Design</vt:lpstr>
      <vt:lpstr>1_template_white_cze</vt:lpstr>
      <vt:lpstr>Special_graphics_diagrams_2012</vt:lpstr>
      <vt:lpstr>Deloitte CE FSI Frutiger</vt:lpstr>
      <vt:lpstr>Default</vt:lpstr>
      <vt:lpstr>1_Default</vt:lpstr>
      <vt:lpstr>2_Default</vt:lpstr>
      <vt:lpstr>3_Default</vt:lpstr>
      <vt:lpstr>4_Default</vt:lpstr>
      <vt:lpstr>think-cell Slide</vt:lpstr>
      <vt:lpstr>Chart</vt:lpstr>
      <vt:lpstr>Evolutie structura profitabilitate sistem bancar (Ro)</vt:lpstr>
      <vt:lpstr>Rentabilitatea capitalurilor bancare (CE)</vt:lpstr>
      <vt:lpstr>PowerPoint Presentation</vt:lpstr>
      <vt:lpstr>Comparatie potential crestere (CE)</vt:lpstr>
      <vt:lpstr>PowerPoint Presentation</vt:lpstr>
      <vt:lpstr>Evolutie venituri si cheltuieli (Ro)</vt:lpstr>
      <vt:lpstr>Evolutie active si pasive (Ro)</vt:lpstr>
    </vt:vector>
  </TitlesOfParts>
  <Company>Deloitte Central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Times New Roman 36pt Title 2 – Times New Roman 36pt</dc:title>
  <dc:creator>Beatrice-Iuliana Bucur</dc:creator>
  <cp:lastModifiedBy>Oana Petrescu</cp:lastModifiedBy>
  <cp:revision>354</cp:revision>
  <cp:lastPrinted>2013-02-22T16:31:59Z</cp:lastPrinted>
  <dcterms:created xsi:type="dcterms:W3CDTF">2012-10-11T05:53:17Z</dcterms:created>
  <dcterms:modified xsi:type="dcterms:W3CDTF">2013-02-23T07:40:13Z</dcterms:modified>
</cp:coreProperties>
</file>